
<file path=[Content_Types].xml><?xml version="1.0" encoding="utf-8"?>
<Types xmlns="http://schemas.openxmlformats.org/package/2006/content-types">
  <Default Extension="png" ContentType="image/png"/>
  <Default Extension="jfif" ContentType="image/jpeg"/>
  <Default Extension="svg" ContentType="image/svg+xml"/>
  <Default Extension="jpeg" ContentType="image/jpeg"/>
  <Default Extension="webp" ContentType="image/png"/>
  <Default Extension="rels" ContentType="application/vnd.openxmlformats-package.relationships+xml"/>
  <Default Extension="xml" ContentType="application/xml"/>
  <Default Extension="wav" ContentType="audio/wav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61" r:id="rId5"/>
    <p:sldId id="257" r:id="rId6"/>
    <p:sldId id="262" r:id="rId7"/>
    <p:sldId id="277" r:id="rId8"/>
    <p:sldId id="287" r:id="rId9"/>
    <p:sldId id="263" r:id="rId10"/>
    <p:sldId id="288" r:id="rId11"/>
    <p:sldId id="289" r:id="rId12"/>
    <p:sldId id="264" r:id="rId13"/>
    <p:sldId id="282" r:id="rId14"/>
    <p:sldId id="283" r:id="rId15"/>
    <p:sldId id="284" r:id="rId16"/>
    <p:sldId id="285" r:id="rId17"/>
    <p:sldId id="279" r:id="rId18"/>
    <p:sldId id="290" r:id="rId19"/>
    <p:sldId id="265" r:id="rId20"/>
    <p:sldId id="295" r:id="rId21"/>
    <p:sldId id="274" r:id="rId22"/>
    <p:sldId id="291" r:id="rId23"/>
    <p:sldId id="267" r:id="rId24"/>
    <p:sldId id="266" r:id="rId25"/>
    <p:sldId id="292" r:id="rId26"/>
    <p:sldId id="269" r:id="rId27"/>
    <p:sldId id="293" r:id="rId28"/>
    <p:sldId id="270" r:id="rId29"/>
    <p:sldId id="294" r:id="rId30"/>
    <p:sldId id="271" r:id="rId31"/>
    <p:sldId id="273" r:id="rId32"/>
    <p:sldId id="286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398" autoAdjust="0"/>
  </p:normalViewPr>
  <p:slideViewPr>
    <p:cSldViewPr snapToGrid="0">
      <p:cViewPr varScale="1">
        <p:scale>
          <a:sx n="89" d="100"/>
          <a:sy n="89" d="100"/>
        </p:scale>
        <p:origin x="-204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2177718-0599-42C3-9427-B5820EA3622E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3192C0F-656B-4DA1-BDF3-D3D9AA1391F0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32304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7718-0599-42C3-9427-B5820EA3622E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92C0F-656B-4DA1-BDF3-D3D9AA139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471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7718-0599-42C3-9427-B5820EA3622E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92C0F-656B-4DA1-BDF3-D3D9AA139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2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7718-0599-42C3-9427-B5820EA3622E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92C0F-656B-4DA1-BDF3-D3D9AA139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292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2177718-0599-42C3-9427-B5820EA3622E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3192C0F-656B-4DA1-BDF3-D3D9AA1391F0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944962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7718-0599-42C3-9427-B5820EA3622E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92C0F-656B-4DA1-BDF3-D3D9AA139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180557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7718-0599-42C3-9427-B5820EA3622E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92C0F-656B-4DA1-BDF3-D3D9AA139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406113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7718-0599-42C3-9427-B5820EA3622E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92C0F-656B-4DA1-BDF3-D3D9AA139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046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7718-0599-42C3-9427-B5820EA3622E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92C0F-656B-4DA1-BDF3-D3D9AA139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063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02177718-0599-42C3-9427-B5820EA3622E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B3192C0F-656B-4DA1-BDF3-D3D9AA1391F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08444166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02177718-0599-42C3-9427-B5820EA3622E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B3192C0F-656B-4DA1-BDF3-D3D9AA139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32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2177718-0599-42C3-9427-B5820EA3622E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3192C0F-656B-4DA1-BDF3-D3D9AA1391F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0129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f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eb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f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fif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2.wav"/><Relationship Id="rId7" Type="http://schemas.openxmlformats.org/officeDocument/2006/relationships/image" Target="../media/image2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fif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fif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f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107056D-CBA2-41AE-9C16-EEACBF368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225" y="875297"/>
            <a:ext cx="4803011" cy="4742926"/>
          </a:xfrm>
          <a:prstGeom prst="rect">
            <a:avLst/>
          </a:prstGeom>
        </p:spPr>
      </p:pic>
      <p:pic>
        <p:nvPicPr>
          <p:cNvPr id="6" name="Picture 5" descr="Related image">
            <a:extLst>
              <a:ext uri="{FF2B5EF4-FFF2-40B4-BE49-F238E27FC236}">
                <a16:creationId xmlns:a16="http://schemas.microsoft.com/office/drawing/2014/main" xmlns="" id="{4461665F-EBB8-4995-B5CA-06614761524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043" y="115574"/>
            <a:ext cx="1334135" cy="14001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A2666879-7ECE-47E2-9FDD-8A2BF1D74D95}"/>
              </a:ext>
            </a:extLst>
          </p:cNvPr>
          <p:cNvSpPr txBox="1">
            <a:spLocks/>
          </p:cNvSpPr>
          <p:nvPr/>
        </p:nvSpPr>
        <p:spPr>
          <a:xfrm>
            <a:off x="9880563" y="186731"/>
            <a:ext cx="2115967" cy="9498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ar-EG" sz="2400" b="1" dirty="0">
                <a:solidFill>
                  <a:schemeClr val="bg2"/>
                </a:solidFill>
              </a:rPr>
              <a:t>26</a:t>
            </a:r>
            <a:r>
              <a:rPr lang="en-US" sz="2400" b="1" baseline="30000" dirty="0" err="1">
                <a:solidFill>
                  <a:schemeClr val="bg2"/>
                </a:solidFill>
              </a:rPr>
              <a:t>th</a:t>
            </a:r>
            <a:r>
              <a:rPr lang="en-US" sz="2400" b="1" dirty="0">
                <a:solidFill>
                  <a:schemeClr val="bg2"/>
                </a:solidFill>
              </a:rPr>
              <a:t> February</a:t>
            </a:r>
            <a:br>
              <a:rPr lang="en-US" sz="2400" b="1" dirty="0">
                <a:solidFill>
                  <a:schemeClr val="bg2"/>
                </a:solidFill>
              </a:rPr>
            </a:br>
            <a:r>
              <a:rPr lang="en-US" sz="2400" b="1" dirty="0">
                <a:solidFill>
                  <a:schemeClr val="bg2"/>
                </a:solidFill>
              </a:rPr>
              <a:t>2020</a:t>
            </a:r>
            <a:endParaRPr lang="ru-RU" sz="2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47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1AFA33-B659-48B7-BAB6-5E8A173A4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Product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29148CEA-A2D7-4C91-9888-464AAAEF92C7}"/>
              </a:ext>
            </a:extLst>
          </p:cNvPr>
          <p:cNvSpPr/>
          <p:nvPr/>
        </p:nvSpPr>
        <p:spPr>
          <a:xfrm>
            <a:off x="8428829" y="1530519"/>
            <a:ext cx="1705818" cy="1689869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E72EA73E-9CDA-411D-AEB4-DEEF8382F338}"/>
              </a:ext>
            </a:extLst>
          </p:cNvPr>
          <p:cNvSpPr/>
          <p:nvPr/>
        </p:nvSpPr>
        <p:spPr>
          <a:xfrm>
            <a:off x="1970817" y="1599371"/>
            <a:ext cx="1705818" cy="1689869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325DA0B8-2CB9-43B7-A96B-EF6556F4E19E}"/>
              </a:ext>
            </a:extLst>
          </p:cNvPr>
          <p:cNvSpPr/>
          <p:nvPr/>
        </p:nvSpPr>
        <p:spPr>
          <a:xfrm>
            <a:off x="5303164" y="1591132"/>
            <a:ext cx="1705818" cy="1689869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7BD10BD6-9B81-467A-B6B2-EEABA7F4E1A5}"/>
              </a:ext>
            </a:extLst>
          </p:cNvPr>
          <p:cNvGrpSpPr/>
          <p:nvPr/>
        </p:nvGrpSpPr>
        <p:grpSpPr>
          <a:xfrm>
            <a:off x="3978208" y="1838316"/>
            <a:ext cx="1057801" cy="1057801"/>
            <a:chOff x="1973264" y="2180432"/>
            <a:chExt cx="1057801" cy="1057801"/>
          </a:xfrm>
        </p:grpSpPr>
        <p:sp>
          <p:nvSpPr>
            <p:cNvPr id="22" name="Plus Sign 21">
              <a:extLst>
                <a:ext uri="{FF2B5EF4-FFF2-40B4-BE49-F238E27FC236}">
                  <a16:creationId xmlns:a16="http://schemas.microsoft.com/office/drawing/2014/main" xmlns="" id="{DE0F73D5-75FE-4B74-B77E-30EEF3253837}"/>
                </a:ext>
              </a:extLst>
            </p:cNvPr>
            <p:cNvSpPr/>
            <p:nvPr/>
          </p:nvSpPr>
          <p:spPr>
            <a:xfrm>
              <a:off x="1973264" y="2180432"/>
              <a:ext cx="1057801" cy="1057801"/>
            </a:xfrm>
            <a:prstGeom prst="mathPlus">
              <a:avLst/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Plus Sign 6">
              <a:extLst>
                <a:ext uri="{FF2B5EF4-FFF2-40B4-BE49-F238E27FC236}">
                  <a16:creationId xmlns:a16="http://schemas.microsoft.com/office/drawing/2014/main" xmlns="" id="{89C4A78D-D186-4F78-8F3A-12A5BFE084DC}"/>
                </a:ext>
              </a:extLst>
            </p:cNvPr>
            <p:cNvSpPr txBox="1"/>
            <p:nvPr/>
          </p:nvSpPr>
          <p:spPr>
            <a:xfrm>
              <a:off x="2113476" y="2584935"/>
              <a:ext cx="777377" cy="2487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C6BD5F6D-B303-4EFD-9F9A-19713A200F66}"/>
              </a:ext>
            </a:extLst>
          </p:cNvPr>
          <p:cNvGrpSpPr/>
          <p:nvPr/>
        </p:nvGrpSpPr>
        <p:grpSpPr>
          <a:xfrm>
            <a:off x="5627172" y="4376665"/>
            <a:ext cx="1057801" cy="1057801"/>
            <a:chOff x="5151046" y="2180432"/>
            <a:chExt cx="1057801" cy="1057801"/>
          </a:xfrm>
        </p:grpSpPr>
        <p:sp>
          <p:nvSpPr>
            <p:cNvPr id="18" name="Equals 17">
              <a:extLst>
                <a:ext uri="{FF2B5EF4-FFF2-40B4-BE49-F238E27FC236}">
                  <a16:creationId xmlns:a16="http://schemas.microsoft.com/office/drawing/2014/main" xmlns="" id="{7DDC8F31-0711-47E5-BF58-CB6E69375256}"/>
                </a:ext>
              </a:extLst>
            </p:cNvPr>
            <p:cNvSpPr/>
            <p:nvPr/>
          </p:nvSpPr>
          <p:spPr>
            <a:xfrm>
              <a:off x="5151046" y="2180432"/>
              <a:ext cx="1057801" cy="1057801"/>
            </a:xfrm>
            <a:prstGeom prst="mathEqual">
              <a:avLst/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Equals 10">
              <a:extLst>
                <a:ext uri="{FF2B5EF4-FFF2-40B4-BE49-F238E27FC236}">
                  <a16:creationId xmlns:a16="http://schemas.microsoft.com/office/drawing/2014/main" xmlns="" id="{1C46D638-D5AA-4812-9011-CBCA8BA528C8}"/>
                </a:ext>
              </a:extLst>
            </p:cNvPr>
            <p:cNvSpPr txBox="1"/>
            <p:nvPr/>
          </p:nvSpPr>
          <p:spPr>
            <a:xfrm>
              <a:off x="5291258" y="2398339"/>
              <a:ext cx="777377" cy="6219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/>
            </a:p>
          </p:txBody>
        </p:sp>
      </p:grpSp>
      <p:pic>
        <p:nvPicPr>
          <p:cNvPr id="26" name="Content Placeholder 3">
            <a:extLst>
              <a:ext uri="{FF2B5EF4-FFF2-40B4-BE49-F238E27FC236}">
                <a16:creationId xmlns:a16="http://schemas.microsoft.com/office/drawing/2014/main" xmlns="" id="{2DDB09B1-1D14-4937-96A0-26C508D85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8290" y="3637613"/>
            <a:ext cx="2973492" cy="298227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8D7EBCCD-74A7-4D93-8CCC-7AF0CB5E79E4}"/>
              </a:ext>
            </a:extLst>
          </p:cNvPr>
          <p:cNvGrpSpPr/>
          <p:nvPr/>
        </p:nvGrpSpPr>
        <p:grpSpPr>
          <a:xfrm>
            <a:off x="7181429" y="1791008"/>
            <a:ext cx="1057801" cy="1057801"/>
            <a:chOff x="1973264" y="2180432"/>
            <a:chExt cx="1057801" cy="1057801"/>
          </a:xfrm>
        </p:grpSpPr>
        <p:sp>
          <p:nvSpPr>
            <p:cNvPr id="34" name="Plus Sign 33">
              <a:extLst>
                <a:ext uri="{FF2B5EF4-FFF2-40B4-BE49-F238E27FC236}">
                  <a16:creationId xmlns:a16="http://schemas.microsoft.com/office/drawing/2014/main" xmlns="" id="{1E8A835C-4478-4CD9-A2A5-4FB52C1E5B3E}"/>
                </a:ext>
              </a:extLst>
            </p:cNvPr>
            <p:cNvSpPr/>
            <p:nvPr/>
          </p:nvSpPr>
          <p:spPr>
            <a:xfrm>
              <a:off x="1973264" y="2180432"/>
              <a:ext cx="1057801" cy="1057801"/>
            </a:xfrm>
            <a:prstGeom prst="mathPlus">
              <a:avLst/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Plus Sign 6">
              <a:extLst>
                <a:ext uri="{FF2B5EF4-FFF2-40B4-BE49-F238E27FC236}">
                  <a16:creationId xmlns:a16="http://schemas.microsoft.com/office/drawing/2014/main" xmlns="" id="{4CC92A67-C8B7-43D8-9B3D-A71B7C723594}"/>
                </a:ext>
              </a:extLst>
            </p:cNvPr>
            <p:cNvSpPr txBox="1"/>
            <p:nvPr/>
          </p:nvSpPr>
          <p:spPr>
            <a:xfrm>
              <a:off x="2113476" y="2584935"/>
              <a:ext cx="777377" cy="2487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154564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D21991-F550-452B-BAF6-88BE29215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9521" y="1063486"/>
            <a:ext cx="6716080" cy="2892272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366418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17440D-F68D-447E-984F-C6C4608FD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3FD0DCD7-4319-4F07-8DBA-67ABCCDD5ED9}"/>
              </a:ext>
            </a:extLst>
          </p:cNvPr>
          <p:cNvSpPr/>
          <p:nvPr/>
        </p:nvSpPr>
        <p:spPr>
          <a:xfrm>
            <a:off x="2581463" y="2424208"/>
            <a:ext cx="1969943" cy="200958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 cap="flat">
            <a:noFill/>
            <a:prstDash val="solid"/>
            <a:miter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Robotic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Voice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1CB4F8C-7203-4FD8-B4EB-8470B4E84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610" y="382385"/>
            <a:ext cx="4010186" cy="592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7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17440D-F68D-447E-984F-C6C4608FD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3FD0DCD7-4319-4F07-8DBA-67ABCCDD5ED9}"/>
              </a:ext>
            </a:extLst>
          </p:cNvPr>
          <p:cNvSpPr/>
          <p:nvPr/>
        </p:nvSpPr>
        <p:spPr>
          <a:xfrm>
            <a:off x="2581463" y="2424208"/>
            <a:ext cx="1969943" cy="200958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 cap="flat">
            <a:noFill/>
            <a:prstDash val="solid"/>
            <a:miter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Fading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Out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798B6F1E-4183-4B4B-B601-298918F22109}"/>
              </a:ext>
            </a:extLst>
          </p:cNvPr>
          <p:cNvSpPr/>
          <p:nvPr/>
        </p:nvSpPr>
        <p:spPr>
          <a:xfrm>
            <a:off x="886488" y="5780243"/>
            <a:ext cx="1098832" cy="107775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 cap="flat">
            <a:noFill/>
            <a:prstDash val="solid"/>
            <a:miter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Robotic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Voice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2E77537-C0A2-4028-A5CE-B4523EB0C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22815"/>
            <a:ext cx="5263978" cy="23061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3693295-48CE-4133-A078-D900374D8F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22815"/>
            <a:ext cx="5263979" cy="230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02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4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17440D-F68D-447E-984F-C6C4608FD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3FD0DCD7-4319-4F07-8DBA-67ABCCDD5ED9}"/>
              </a:ext>
            </a:extLst>
          </p:cNvPr>
          <p:cNvSpPr/>
          <p:nvPr/>
        </p:nvSpPr>
        <p:spPr>
          <a:xfrm>
            <a:off x="2581463" y="2424208"/>
            <a:ext cx="1969943" cy="200958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 cap="flat">
            <a:noFill/>
            <a:prstDash val="solid"/>
            <a:miter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Set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798B6F1E-4183-4B4B-B601-298918F22109}"/>
              </a:ext>
            </a:extLst>
          </p:cNvPr>
          <p:cNvSpPr/>
          <p:nvPr/>
        </p:nvSpPr>
        <p:spPr>
          <a:xfrm>
            <a:off x="886488" y="5780243"/>
            <a:ext cx="1098832" cy="107775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 cap="flat">
            <a:noFill/>
            <a:prstDash val="solid"/>
            <a:miter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Robotic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Voice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59A39D13-EC69-4835-9C2B-8B3F552A07A2}"/>
              </a:ext>
            </a:extLst>
          </p:cNvPr>
          <p:cNvSpPr/>
          <p:nvPr/>
        </p:nvSpPr>
        <p:spPr>
          <a:xfrm>
            <a:off x="2032047" y="5780243"/>
            <a:ext cx="1098832" cy="107775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 cap="flat">
            <a:noFill/>
            <a:prstDash val="solid"/>
            <a:miter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Fading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Out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37D0F82-826C-486B-875F-30676FECE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575" y="1133475"/>
            <a:ext cx="3672747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54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17440D-F68D-447E-984F-C6C4608FD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3FD0DCD7-4319-4F07-8DBA-67ABCCDD5ED9}"/>
              </a:ext>
            </a:extLst>
          </p:cNvPr>
          <p:cNvSpPr/>
          <p:nvPr/>
        </p:nvSpPr>
        <p:spPr>
          <a:xfrm>
            <a:off x="2581463" y="2424208"/>
            <a:ext cx="1969943" cy="200958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 cap="flat">
            <a:noFill/>
            <a:prstDash val="solid"/>
            <a:miter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Voice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Styling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798B6F1E-4183-4B4B-B601-298918F22109}"/>
              </a:ext>
            </a:extLst>
          </p:cNvPr>
          <p:cNvSpPr/>
          <p:nvPr/>
        </p:nvSpPr>
        <p:spPr>
          <a:xfrm>
            <a:off x="886488" y="5780243"/>
            <a:ext cx="1098832" cy="107775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 cap="flat">
            <a:noFill/>
            <a:prstDash val="solid"/>
            <a:miter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Robotic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Voice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59A39D13-EC69-4835-9C2B-8B3F552A07A2}"/>
              </a:ext>
            </a:extLst>
          </p:cNvPr>
          <p:cNvSpPr/>
          <p:nvPr/>
        </p:nvSpPr>
        <p:spPr>
          <a:xfrm>
            <a:off x="2032047" y="5780243"/>
            <a:ext cx="1098832" cy="107775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 cap="flat">
            <a:noFill/>
            <a:prstDash val="solid"/>
            <a:miter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Fading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Out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C6C08719-BEB4-4B11-AE80-1B1C3EED767F}"/>
              </a:ext>
            </a:extLst>
          </p:cNvPr>
          <p:cNvSpPr/>
          <p:nvPr/>
        </p:nvSpPr>
        <p:spPr>
          <a:xfrm>
            <a:off x="3177606" y="5780243"/>
            <a:ext cx="1098832" cy="107775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 cap="flat">
            <a:noFill/>
            <a:prstDash val="solid"/>
            <a:miter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C5028C5-CB1A-4FAF-AE18-C7C248AB4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0" y="1152525"/>
            <a:ext cx="3248025" cy="462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5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17440D-F68D-447E-984F-C6C4608FD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3FD0DCD7-4319-4F07-8DBA-67ABCCDD5ED9}"/>
              </a:ext>
            </a:extLst>
          </p:cNvPr>
          <p:cNvSpPr/>
          <p:nvPr/>
        </p:nvSpPr>
        <p:spPr>
          <a:xfrm>
            <a:off x="2581463" y="2424208"/>
            <a:ext cx="1969943" cy="200958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 cap="flat">
            <a:noFill/>
            <a:prstDash val="solid"/>
            <a:miter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798B6F1E-4183-4B4B-B601-298918F22109}"/>
              </a:ext>
            </a:extLst>
          </p:cNvPr>
          <p:cNvSpPr/>
          <p:nvPr/>
        </p:nvSpPr>
        <p:spPr>
          <a:xfrm>
            <a:off x="886488" y="5780243"/>
            <a:ext cx="1098832" cy="107775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 cap="flat">
            <a:noFill/>
            <a:prstDash val="solid"/>
            <a:miter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Robotic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Voice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59A39D13-EC69-4835-9C2B-8B3F552A07A2}"/>
              </a:ext>
            </a:extLst>
          </p:cNvPr>
          <p:cNvSpPr/>
          <p:nvPr/>
        </p:nvSpPr>
        <p:spPr>
          <a:xfrm>
            <a:off x="2032047" y="5780243"/>
            <a:ext cx="1098832" cy="107775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 cap="flat">
            <a:noFill/>
            <a:prstDash val="solid"/>
            <a:miter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Fading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Out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C6C08719-BEB4-4B11-AE80-1B1C3EED767F}"/>
              </a:ext>
            </a:extLst>
          </p:cNvPr>
          <p:cNvSpPr/>
          <p:nvPr/>
        </p:nvSpPr>
        <p:spPr>
          <a:xfrm>
            <a:off x="3177606" y="5780243"/>
            <a:ext cx="1098832" cy="107775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 cap="flat">
            <a:noFill/>
            <a:prstDash val="solid"/>
            <a:miter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Dataset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38305419-541A-496E-AD0D-10DF4BD60F74}"/>
              </a:ext>
            </a:extLst>
          </p:cNvPr>
          <p:cNvSpPr/>
          <p:nvPr/>
        </p:nvSpPr>
        <p:spPr>
          <a:xfrm>
            <a:off x="4323165" y="5780243"/>
            <a:ext cx="1098832" cy="107775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 cap="flat">
            <a:noFill/>
            <a:prstDash val="solid"/>
            <a:miter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Voice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Styling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F1FC362-9FCD-43EB-95D5-229EF952A303}"/>
              </a:ext>
            </a:extLst>
          </p:cNvPr>
          <p:cNvSpPr txBox="1"/>
          <p:nvPr/>
        </p:nvSpPr>
        <p:spPr>
          <a:xfrm>
            <a:off x="2433487" y="3198166"/>
            <a:ext cx="2276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Performance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8BFFC0E-9077-416E-9EB7-52B87B7B5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839" y="1123950"/>
            <a:ext cx="4420680" cy="465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3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9" grpId="0" animBg="1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17440D-F68D-447E-984F-C6C4608FD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2D488A95-05FA-4490-94E8-906299F0D417}"/>
              </a:ext>
            </a:extLst>
          </p:cNvPr>
          <p:cNvSpPr/>
          <p:nvPr/>
        </p:nvSpPr>
        <p:spPr>
          <a:xfrm>
            <a:off x="5422281" y="2351241"/>
            <a:ext cx="1969943" cy="200958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 cap="flat">
            <a:noFill/>
            <a:prstDash val="solid"/>
            <a:miter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Dataset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ECA83691-8A36-42E1-B360-4A1ABAE21D57}"/>
              </a:ext>
            </a:extLst>
          </p:cNvPr>
          <p:cNvSpPr/>
          <p:nvPr/>
        </p:nvSpPr>
        <p:spPr>
          <a:xfrm>
            <a:off x="9709181" y="2351237"/>
            <a:ext cx="1969943" cy="200958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 cap="flat">
            <a:noFill/>
            <a:prstDash val="solid"/>
            <a:miter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3246BD99-F175-4E5C-975C-50722C38B89B}"/>
              </a:ext>
            </a:extLst>
          </p:cNvPr>
          <p:cNvSpPr/>
          <p:nvPr/>
        </p:nvSpPr>
        <p:spPr>
          <a:xfrm>
            <a:off x="7565731" y="2351238"/>
            <a:ext cx="1969943" cy="200958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 cap="flat">
            <a:noFill/>
            <a:prstDash val="solid"/>
            <a:miter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Voice Styling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F211A5DF-6045-47F5-B78E-361ABA7DA1DB}"/>
              </a:ext>
            </a:extLst>
          </p:cNvPr>
          <p:cNvSpPr/>
          <p:nvPr/>
        </p:nvSpPr>
        <p:spPr>
          <a:xfrm>
            <a:off x="3355361" y="2351239"/>
            <a:ext cx="1969943" cy="200958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 cap="flat">
            <a:noFill/>
            <a:prstDash val="solid"/>
            <a:miter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Fading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Out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3FD0DCD7-4319-4F07-8DBA-67ABCCDD5ED9}"/>
              </a:ext>
            </a:extLst>
          </p:cNvPr>
          <p:cNvSpPr/>
          <p:nvPr/>
        </p:nvSpPr>
        <p:spPr>
          <a:xfrm>
            <a:off x="1298379" y="2351243"/>
            <a:ext cx="1969943" cy="200958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 cap="flat">
            <a:noFill/>
            <a:prstDash val="solid"/>
            <a:miter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Robotic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Voice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792B1C3-14D8-4CCA-AD77-83C1E331FD70}"/>
              </a:ext>
            </a:extLst>
          </p:cNvPr>
          <p:cNvSpPr txBox="1"/>
          <p:nvPr/>
        </p:nvSpPr>
        <p:spPr>
          <a:xfrm>
            <a:off x="9612204" y="3125199"/>
            <a:ext cx="2276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Performance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78ADA048-9F7B-4452-B8AE-13EA19E1E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2351238"/>
            <a:ext cx="10427445" cy="200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92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D21991-F550-452B-BAF6-88BE29215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3321" y="1530211"/>
            <a:ext cx="7354254" cy="2892272"/>
          </a:xfrm>
        </p:spPr>
        <p:txBody>
          <a:bodyPr>
            <a:normAutofit fontScale="90000"/>
          </a:bodyPr>
          <a:lstStyle/>
          <a:p>
            <a:r>
              <a:rPr lang="en-US" dirty="0"/>
              <a:t>System</a:t>
            </a:r>
            <a:br>
              <a:rPr lang="en-US" dirty="0"/>
            </a:br>
            <a:r>
              <a:rPr lang="en-US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2885623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182F0C-48A1-40D9-A2E6-C7F3935C2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A2135BA-DCBC-44F9-9C8F-A20B3FB47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963" y="1302670"/>
            <a:ext cx="9531450" cy="5364829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5346551" y="4141694"/>
            <a:ext cx="656216" cy="27969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102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D21991-F550-452B-BAF6-88BE29215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9521" y="1063486"/>
            <a:ext cx="6716080" cy="2892272"/>
          </a:xfrm>
        </p:spPr>
        <p:txBody>
          <a:bodyPr/>
          <a:lstStyle/>
          <a:p>
            <a:r>
              <a:rPr lang="en-US" dirty="0"/>
              <a:t>Boring ha?!</a:t>
            </a:r>
          </a:p>
        </p:txBody>
      </p:sp>
    </p:spTree>
    <p:extLst>
      <p:ext uri="{BB962C8B-B14F-4D97-AF65-F5344CB8AC3E}">
        <p14:creationId xmlns:p14="http://schemas.microsoft.com/office/powerpoint/2010/main" val="336950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D21991-F550-452B-BAF6-88BE29215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3321" y="1530211"/>
            <a:ext cx="7354254" cy="2892272"/>
          </a:xfrm>
        </p:spPr>
        <p:txBody>
          <a:bodyPr>
            <a:normAutofit/>
          </a:bodyPr>
          <a:lstStyle/>
          <a:p>
            <a:r>
              <a:rPr lang="en-US" dirty="0"/>
              <a:t>List of</a:t>
            </a:r>
            <a:br>
              <a:rPr lang="en-US" dirty="0"/>
            </a:br>
            <a:r>
              <a:rPr lang="en-US" dirty="0"/>
              <a:t>Deliverables</a:t>
            </a:r>
          </a:p>
        </p:txBody>
      </p:sp>
    </p:spTree>
    <p:extLst>
      <p:ext uri="{BB962C8B-B14F-4D97-AF65-F5344CB8AC3E}">
        <p14:creationId xmlns:p14="http://schemas.microsoft.com/office/powerpoint/2010/main" val="165125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EDACD9-E7BF-4B1E-A07B-2D19A02AD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6AEFB8C3-C274-4458-A695-DC47877862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896847"/>
              </p:ext>
            </p:extLst>
          </p:nvPr>
        </p:nvGraphicFramePr>
        <p:xfrm>
          <a:off x="1250952" y="1802993"/>
          <a:ext cx="10179048" cy="46050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4762">
                  <a:extLst>
                    <a:ext uri="{9D8B030D-6E8A-4147-A177-3AD203B41FA5}">
                      <a16:colId xmlns:a16="http://schemas.microsoft.com/office/drawing/2014/main" xmlns="" val="1959490879"/>
                    </a:ext>
                  </a:extLst>
                </a:gridCol>
                <a:gridCol w="2544762">
                  <a:extLst>
                    <a:ext uri="{9D8B030D-6E8A-4147-A177-3AD203B41FA5}">
                      <a16:colId xmlns:a16="http://schemas.microsoft.com/office/drawing/2014/main" xmlns="" val="2942354981"/>
                    </a:ext>
                  </a:extLst>
                </a:gridCol>
                <a:gridCol w="2544762">
                  <a:extLst>
                    <a:ext uri="{9D8B030D-6E8A-4147-A177-3AD203B41FA5}">
                      <a16:colId xmlns:a16="http://schemas.microsoft.com/office/drawing/2014/main" xmlns="" val="1156051716"/>
                    </a:ext>
                  </a:extLst>
                </a:gridCol>
                <a:gridCol w="2544762">
                  <a:extLst>
                    <a:ext uri="{9D8B030D-6E8A-4147-A177-3AD203B41FA5}">
                      <a16:colId xmlns:a16="http://schemas.microsoft.com/office/drawing/2014/main" xmlns="" val="2846872530"/>
                    </a:ext>
                  </a:extLst>
                </a:gridCol>
              </a:tblGrid>
              <a:tr h="556901">
                <a:tc>
                  <a:txBody>
                    <a:bodyPr/>
                    <a:lstStyle/>
                    <a:p>
                      <a:pPr algn="ctr"/>
                      <a:r>
                        <a:rPr lang="en-US" sz="2900" dirty="0"/>
                        <a:t>Modules</a:t>
                      </a:r>
                    </a:p>
                  </a:txBody>
                  <a:tcPr marT="55321" marB="55321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dirty="0"/>
                        <a:t>Input</a:t>
                      </a:r>
                    </a:p>
                  </a:txBody>
                  <a:tcPr marT="55321" marB="55321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dirty="0"/>
                        <a:t>Output</a:t>
                      </a:r>
                    </a:p>
                  </a:txBody>
                  <a:tcPr marT="55321" marB="55321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dirty="0"/>
                        <a:t>Used Tools</a:t>
                      </a:r>
                    </a:p>
                  </a:txBody>
                  <a:tcPr marT="55321" marB="55321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72756448"/>
                  </a:ext>
                </a:extLst>
              </a:tr>
              <a:tr h="78120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Preprocessing</a:t>
                      </a:r>
                    </a:p>
                  </a:txBody>
                  <a:tcPr marT="55321" marB="553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Actual Voice</a:t>
                      </a:r>
                    </a:p>
                  </a:txBody>
                  <a:tcPr marT="55321" marB="553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Cleaned Voice</a:t>
                      </a:r>
                    </a:p>
                  </a:txBody>
                  <a:tcPr marT="55321" marB="553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Librosa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marT="55321" marB="55321"/>
                </a:tc>
                <a:extLst>
                  <a:ext uri="{0D108BD9-81ED-4DB2-BD59-A6C34878D82A}">
                    <a16:rowId xmlns:a16="http://schemas.microsoft.com/office/drawing/2014/main" xmlns="" val="3606024629"/>
                  </a:ext>
                </a:extLst>
              </a:tr>
              <a:tr h="848258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tx2"/>
                          </a:solidFill>
                        </a:rPr>
                        <a:t>Parallel WaveGAN</a:t>
                      </a:r>
                    </a:p>
                  </a:txBody>
                  <a:tcPr marT="55321" marB="553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Text, Cleaned Voice</a:t>
                      </a:r>
                    </a:p>
                  </a:txBody>
                  <a:tcPr marT="55321" marB="553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Trained Model</a:t>
                      </a:r>
                    </a:p>
                  </a:txBody>
                  <a:tcPr marT="55321" marB="553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Pytorch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T="55321" marB="55321"/>
                </a:tc>
                <a:extLst>
                  <a:ext uri="{0D108BD9-81ED-4DB2-BD59-A6C34878D82A}">
                    <a16:rowId xmlns:a16="http://schemas.microsoft.com/office/drawing/2014/main" xmlns="" val="3467745641"/>
                  </a:ext>
                </a:extLst>
              </a:tr>
              <a:tr h="47945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TTS</a:t>
                      </a:r>
                      <a:endParaRPr lang="en-US" sz="2200" b="1" dirty="0">
                        <a:solidFill>
                          <a:schemeClr val="tx2"/>
                        </a:solidFill>
                      </a:endParaRPr>
                    </a:p>
                  </a:txBody>
                  <a:tcPr marT="55321" marB="553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Text Book</a:t>
                      </a:r>
                    </a:p>
                  </a:txBody>
                  <a:tcPr marT="55321" marB="553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Voice</a:t>
                      </a:r>
                    </a:p>
                  </a:txBody>
                  <a:tcPr marT="55321" marB="553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None</a:t>
                      </a:r>
                    </a:p>
                  </a:txBody>
                  <a:tcPr marT="55321" marB="55321"/>
                </a:tc>
                <a:extLst>
                  <a:ext uri="{0D108BD9-81ED-4DB2-BD59-A6C34878D82A}">
                    <a16:rowId xmlns:a16="http://schemas.microsoft.com/office/drawing/2014/main" xmlns="" val="4120652206"/>
                  </a:ext>
                </a:extLst>
              </a:tr>
              <a:tr h="1108169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Trained Model</a:t>
                      </a:r>
                    </a:p>
                  </a:txBody>
                  <a:tcPr marT="55321" marB="553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Text, Voice generated from TTS</a:t>
                      </a:r>
                    </a:p>
                  </a:txBody>
                  <a:tcPr marT="55321" marB="553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Celebrity’s Voice</a:t>
                      </a:r>
                    </a:p>
                  </a:txBody>
                  <a:tcPr marT="55321" marB="553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None</a:t>
                      </a:r>
                    </a:p>
                  </a:txBody>
                  <a:tcPr marT="55321" marB="55321"/>
                </a:tc>
                <a:extLst>
                  <a:ext uri="{0D108BD9-81ED-4DB2-BD59-A6C34878D82A}">
                    <a16:rowId xmlns:a16="http://schemas.microsoft.com/office/drawing/2014/main" xmlns="" val="1989097699"/>
                  </a:ext>
                </a:extLst>
              </a:tr>
              <a:tr h="83107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GUI Mobile App</a:t>
                      </a:r>
                    </a:p>
                  </a:txBody>
                  <a:tcPr marT="55321" marB="553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Text Book</a:t>
                      </a:r>
                    </a:p>
                  </a:txBody>
                  <a:tcPr marT="55321" marB="5532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Celebrity’s Voice</a:t>
                      </a:r>
                    </a:p>
                  </a:txBody>
                  <a:tcPr marT="55321" marB="553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Android Studio</a:t>
                      </a:r>
                    </a:p>
                  </a:txBody>
                  <a:tcPr marT="55321" marB="55321"/>
                </a:tc>
                <a:extLst>
                  <a:ext uri="{0D108BD9-81ED-4DB2-BD59-A6C34878D82A}">
                    <a16:rowId xmlns:a16="http://schemas.microsoft.com/office/drawing/2014/main" xmlns="" val="15562534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13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D21991-F550-452B-BAF6-88BE29215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6339" y="966667"/>
            <a:ext cx="7459029" cy="2892272"/>
          </a:xfrm>
        </p:spPr>
        <p:txBody>
          <a:bodyPr/>
          <a:lstStyle/>
          <a:p>
            <a:r>
              <a:rPr lang="en-US" dirty="0"/>
              <a:t>Competitors</a:t>
            </a:r>
          </a:p>
        </p:txBody>
      </p:sp>
    </p:spTree>
    <p:extLst>
      <p:ext uri="{BB962C8B-B14F-4D97-AF65-F5344CB8AC3E}">
        <p14:creationId xmlns:p14="http://schemas.microsoft.com/office/powerpoint/2010/main" val="153213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ACC147-BA22-414E-99C7-D164F1285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competitors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B2B5DC5C-9F03-42DB-BF2C-CBBEFC17958E}"/>
              </a:ext>
            </a:extLst>
          </p:cNvPr>
          <p:cNvSpPr/>
          <p:nvPr/>
        </p:nvSpPr>
        <p:spPr>
          <a:xfrm>
            <a:off x="7648457" y="1887411"/>
            <a:ext cx="1705818" cy="1689869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3F953BB7-04AB-4689-9923-BE9589FBC397}"/>
              </a:ext>
            </a:extLst>
          </p:cNvPr>
          <p:cNvSpPr/>
          <p:nvPr/>
        </p:nvSpPr>
        <p:spPr>
          <a:xfrm>
            <a:off x="2930787" y="1887412"/>
            <a:ext cx="1705818" cy="1689869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C2A0CE87-C3B5-47EE-8A19-B91C3E8F33D9}"/>
              </a:ext>
            </a:extLst>
          </p:cNvPr>
          <p:cNvSpPr/>
          <p:nvPr/>
        </p:nvSpPr>
        <p:spPr>
          <a:xfrm>
            <a:off x="2930787" y="4266074"/>
            <a:ext cx="1705818" cy="1689869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40F66ADB-C9C2-42E4-A2A5-A8B431A4AA2E}"/>
              </a:ext>
            </a:extLst>
          </p:cNvPr>
          <p:cNvSpPr/>
          <p:nvPr/>
        </p:nvSpPr>
        <p:spPr>
          <a:xfrm>
            <a:off x="7648457" y="4266074"/>
            <a:ext cx="1705818" cy="1689869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E3AABC9F-0A65-43FB-8347-745F2A2215FA}"/>
              </a:ext>
            </a:extLst>
          </p:cNvPr>
          <p:cNvSpPr/>
          <p:nvPr/>
        </p:nvSpPr>
        <p:spPr>
          <a:xfrm>
            <a:off x="5243091" y="3044476"/>
            <a:ext cx="1705818" cy="1689869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87763C0-07A2-4CD1-97F8-5475E4614C40}"/>
              </a:ext>
            </a:extLst>
          </p:cNvPr>
          <p:cNvSpPr txBox="1"/>
          <p:nvPr/>
        </p:nvSpPr>
        <p:spPr>
          <a:xfrm>
            <a:off x="3381031" y="3638034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Google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EF2CB5E-4B22-4A7E-BEC1-DBA27BA8F846}"/>
              </a:ext>
            </a:extLst>
          </p:cNvPr>
          <p:cNvSpPr txBox="1"/>
          <p:nvPr/>
        </p:nvSpPr>
        <p:spPr>
          <a:xfrm>
            <a:off x="8109594" y="3645362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Librera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71011ED-E442-4AF1-8E96-AB6ADCAAFCAE}"/>
              </a:ext>
            </a:extLst>
          </p:cNvPr>
          <p:cNvSpPr txBox="1"/>
          <p:nvPr/>
        </p:nvSpPr>
        <p:spPr>
          <a:xfrm>
            <a:off x="5161321" y="4741676"/>
            <a:ext cx="1869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Amazon Audible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81A3C55-F04B-4085-956F-62BF587A35AB}"/>
              </a:ext>
            </a:extLst>
          </p:cNvPr>
          <p:cNvSpPr txBox="1"/>
          <p:nvPr/>
        </p:nvSpPr>
        <p:spPr>
          <a:xfrm>
            <a:off x="3381031" y="5965019"/>
            <a:ext cx="81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Voicer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247DFDC-37C4-4C6B-B510-FCC400DC3200}"/>
              </a:ext>
            </a:extLst>
          </p:cNvPr>
          <p:cNvSpPr txBox="1"/>
          <p:nvPr/>
        </p:nvSpPr>
        <p:spPr>
          <a:xfrm>
            <a:off x="7998247" y="5963274"/>
            <a:ext cx="1048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LibriVox</a:t>
            </a:r>
          </a:p>
        </p:txBody>
      </p:sp>
    </p:spTree>
    <p:extLst>
      <p:ext uri="{BB962C8B-B14F-4D97-AF65-F5344CB8AC3E}">
        <p14:creationId xmlns:p14="http://schemas.microsoft.com/office/powerpoint/2010/main" val="21007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9638FD-5C99-451A-B495-79DB1FA6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Domination Example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xmlns="" id="{BEFEDA08-9A15-454F-B8FA-0F8436311590}"/>
              </a:ext>
            </a:extLst>
          </p:cNvPr>
          <p:cNvSpPr/>
          <p:nvPr/>
        </p:nvSpPr>
        <p:spPr>
          <a:xfrm>
            <a:off x="2617003" y="2836806"/>
            <a:ext cx="2788239" cy="2825374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EE247080-6263-447F-B5B6-B899D4CA1740}"/>
              </a:ext>
            </a:extLst>
          </p:cNvPr>
          <p:cNvSpPr/>
          <p:nvPr/>
        </p:nvSpPr>
        <p:spPr>
          <a:xfrm>
            <a:off x="6096000" y="2462605"/>
            <a:ext cx="3711146" cy="3760572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8C47AA9-FEAE-446A-9FB0-F160F854CE4C}"/>
              </a:ext>
            </a:extLst>
          </p:cNvPr>
          <p:cNvSpPr txBox="1"/>
          <p:nvPr/>
        </p:nvSpPr>
        <p:spPr>
          <a:xfrm>
            <a:off x="1317264" y="1522645"/>
            <a:ext cx="75689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They show that there are indeed substantial and signiﬁcant </a:t>
            </a:r>
          </a:p>
          <a:p>
            <a:r>
              <a:rPr lang="en-US" sz="2400" dirty="0"/>
              <a:t>diﬀerences in the numbers of base word types.</a:t>
            </a:r>
          </a:p>
        </p:txBody>
      </p:sp>
      <p:pic>
        <p:nvPicPr>
          <p:cNvPr id="6" name="WhatsApp Audio 2020-02-25 at 23.18.03">
            <a:hlinkClick r:id="" action="ppaction://media"/>
            <a:extLst>
              <a:ext uri="{FF2B5EF4-FFF2-40B4-BE49-F238E27FC236}">
                <a16:creationId xmlns:a16="http://schemas.microsoft.com/office/drawing/2014/main" xmlns="" id="{8E49261D-6E14-4B4D-9399-A12ECC7CA9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706322" y="6858000"/>
            <a:ext cx="609600" cy="609600"/>
          </a:xfrm>
          <a:prstGeom prst="rect">
            <a:avLst/>
          </a:prstGeom>
        </p:spPr>
      </p:pic>
      <p:pic>
        <p:nvPicPr>
          <p:cNvPr id="10" name="final">
            <a:hlinkClick r:id="" action="ppaction://media"/>
            <a:extLst>
              <a:ext uri="{FF2B5EF4-FFF2-40B4-BE49-F238E27FC236}">
                <a16:creationId xmlns:a16="http://schemas.microsoft.com/office/drawing/2014/main" xmlns="" id="{B163960B-C333-4D34-A5AE-F29E60E3939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74763" y="691911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15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29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666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3" grpId="0" animBg="1"/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D21991-F550-452B-BAF6-88BE29215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9521" y="1063486"/>
            <a:ext cx="6716080" cy="2892272"/>
          </a:xfrm>
        </p:spPr>
        <p:txBody>
          <a:bodyPr/>
          <a:lstStyle/>
          <a:p>
            <a:r>
              <a:rPr lang="en-US" dirty="0"/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79149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00AD31-981F-4B62-A519-0ECF68E22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18F08AB6-E6D2-4C66-ABC7-74EE1A476497}"/>
              </a:ext>
            </a:extLst>
          </p:cNvPr>
          <p:cNvSpPr/>
          <p:nvPr/>
        </p:nvSpPr>
        <p:spPr>
          <a:xfrm>
            <a:off x="5236741" y="1970092"/>
            <a:ext cx="1705818" cy="1689869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74E6A7F4-D283-4FDC-ACBB-8A277E6B244B}"/>
              </a:ext>
            </a:extLst>
          </p:cNvPr>
          <p:cNvSpPr/>
          <p:nvPr/>
        </p:nvSpPr>
        <p:spPr>
          <a:xfrm>
            <a:off x="5374368" y="4148837"/>
            <a:ext cx="1705817" cy="1601931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9BB40756-BC37-4225-B75C-11B426744423}"/>
              </a:ext>
            </a:extLst>
          </p:cNvPr>
          <p:cNvSpPr/>
          <p:nvPr/>
        </p:nvSpPr>
        <p:spPr>
          <a:xfrm>
            <a:off x="8711844" y="4148837"/>
            <a:ext cx="1705818" cy="1689869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1A9D6AC7-D3BE-447F-A259-B8512D7EC008}"/>
              </a:ext>
            </a:extLst>
          </p:cNvPr>
          <p:cNvSpPr/>
          <p:nvPr/>
        </p:nvSpPr>
        <p:spPr>
          <a:xfrm>
            <a:off x="1640726" y="4148837"/>
            <a:ext cx="1705818" cy="1689869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30E16347-0FD3-433B-9394-C475422BC724}"/>
              </a:ext>
            </a:extLst>
          </p:cNvPr>
          <p:cNvSpPr/>
          <p:nvPr/>
        </p:nvSpPr>
        <p:spPr>
          <a:xfrm>
            <a:off x="8845456" y="2119919"/>
            <a:ext cx="1438595" cy="1411928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1556D39E-C8A5-4EA7-BDD9-A8C1379DB7D8}"/>
              </a:ext>
            </a:extLst>
          </p:cNvPr>
          <p:cNvSpPr/>
          <p:nvPr/>
        </p:nvSpPr>
        <p:spPr>
          <a:xfrm>
            <a:off x="1628026" y="1970091"/>
            <a:ext cx="1705818" cy="1689869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8166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D21991-F550-452B-BAF6-88BE29215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9521" y="1063486"/>
            <a:ext cx="6716080" cy="2892272"/>
          </a:xfrm>
        </p:spPr>
        <p:txBody>
          <a:bodyPr/>
          <a:lstStyle/>
          <a:p>
            <a:r>
              <a:rPr lang="en-US" dirty="0"/>
              <a:t>Time plan</a:t>
            </a:r>
          </a:p>
        </p:txBody>
      </p:sp>
    </p:spTree>
    <p:extLst>
      <p:ext uri="{BB962C8B-B14F-4D97-AF65-F5344CB8AC3E}">
        <p14:creationId xmlns:p14="http://schemas.microsoft.com/office/powerpoint/2010/main" val="348650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39DCD4-89C9-42EA-BB32-7B586C002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plan</a:t>
            </a:r>
          </a:p>
        </p:txBody>
      </p:sp>
      <p:grpSp>
        <p:nvGrpSpPr>
          <p:cNvPr id="14" name="Google Shape;207;p27">
            <a:extLst>
              <a:ext uri="{FF2B5EF4-FFF2-40B4-BE49-F238E27FC236}">
                <a16:creationId xmlns:a16="http://schemas.microsoft.com/office/drawing/2014/main" xmlns="" id="{E5A0AA93-F9E9-4A0D-B4E3-6389C831276C}"/>
              </a:ext>
            </a:extLst>
          </p:cNvPr>
          <p:cNvGrpSpPr/>
          <p:nvPr/>
        </p:nvGrpSpPr>
        <p:grpSpPr>
          <a:xfrm>
            <a:off x="3202207" y="3792241"/>
            <a:ext cx="1889486" cy="1402978"/>
            <a:chOff x="2311008" y="3080258"/>
            <a:chExt cx="1660773" cy="1402978"/>
          </a:xfrm>
        </p:grpSpPr>
        <p:sp>
          <p:nvSpPr>
            <p:cNvPr id="15" name="Google Shape;208;p27">
              <a:extLst>
                <a:ext uri="{FF2B5EF4-FFF2-40B4-BE49-F238E27FC236}">
                  <a16:creationId xmlns:a16="http://schemas.microsoft.com/office/drawing/2014/main" xmlns="" id="{F3CA13E3-4C31-4A00-9F20-2B878F3002C3}"/>
                </a:ext>
              </a:extLst>
            </p:cNvPr>
            <p:cNvSpPr/>
            <p:nvPr/>
          </p:nvSpPr>
          <p:spPr>
            <a:xfrm>
              <a:off x="2437281" y="3080265"/>
              <a:ext cx="1534500" cy="133500"/>
            </a:xfrm>
            <a:prstGeom prst="rect">
              <a:avLst/>
            </a:prstGeom>
            <a:solidFill>
              <a:srgbClr val="802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209;p27">
              <a:extLst>
                <a:ext uri="{FF2B5EF4-FFF2-40B4-BE49-F238E27FC236}">
                  <a16:creationId xmlns:a16="http://schemas.microsoft.com/office/drawing/2014/main" xmlns="" id="{90EBAD30-39C0-460A-BC30-31D007F6B2E6}"/>
                </a:ext>
              </a:extLst>
            </p:cNvPr>
            <p:cNvSpPr txBox="1"/>
            <p:nvPr/>
          </p:nvSpPr>
          <p:spPr>
            <a:xfrm>
              <a:off x="2311008" y="3539436"/>
              <a:ext cx="1248899" cy="94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>
                <a:spcAft>
                  <a:spcPts val="1600"/>
                </a:spcAft>
              </a:pPr>
              <a:r>
                <a:rPr lang="en-GB" sz="2000" b="1" dirty="0">
                  <a:latin typeface="Roboto"/>
                  <a:ea typeface="Roboto"/>
                  <a:cs typeface="Roboto"/>
                  <a:sym typeface="Roboto"/>
                </a:rPr>
                <a:t>Oct-Dec </a:t>
              </a:r>
              <a:r>
                <a:rPr lang="en-GB" sz="2000" dirty="0">
                  <a:latin typeface="Roboto"/>
                  <a:ea typeface="Roboto"/>
                  <a:cs typeface="Roboto"/>
                  <a:sym typeface="Roboto"/>
                </a:rPr>
                <a:t>Research &amp; Design</a:t>
              </a:r>
            </a:p>
          </p:txBody>
        </p:sp>
        <p:grpSp>
          <p:nvGrpSpPr>
            <p:cNvPr id="18" name="Google Shape;211;p27">
              <a:extLst>
                <a:ext uri="{FF2B5EF4-FFF2-40B4-BE49-F238E27FC236}">
                  <a16:creationId xmlns:a16="http://schemas.microsoft.com/office/drawing/2014/main" xmlns="" id="{3D9BBAB2-B1D8-46FC-9330-069E65BD690A}"/>
                </a:ext>
              </a:extLst>
            </p:cNvPr>
            <p:cNvGrpSpPr/>
            <p:nvPr/>
          </p:nvGrpSpPr>
          <p:grpSpPr>
            <a:xfrm rot="10800000">
              <a:off x="2395183" y="3080258"/>
              <a:ext cx="92400" cy="411825"/>
              <a:chOff x="2070100" y="2563700"/>
              <a:chExt cx="92400" cy="411825"/>
            </a:xfrm>
          </p:grpSpPr>
          <p:cxnSp>
            <p:nvCxnSpPr>
              <p:cNvPr id="19" name="Google Shape;212;p27">
                <a:extLst>
                  <a:ext uri="{FF2B5EF4-FFF2-40B4-BE49-F238E27FC236}">
                    <a16:creationId xmlns:a16="http://schemas.microsoft.com/office/drawing/2014/main" xmlns="" id="{4B501E37-934B-4102-B2F8-2B5762975753}"/>
                  </a:ext>
                </a:extLst>
              </p:cNvPr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0" name="Google Shape;213;p27">
                <a:extLst>
                  <a:ext uri="{FF2B5EF4-FFF2-40B4-BE49-F238E27FC236}">
                    <a16:creationId xmlns:a16="http://schemas.microsoft.com/office/drawing/2014/main" xmlns="" id="{893155F0-938E-45C1-82A0-0A4FBC204D1F}"/>
                  </a:ext>
                </a:extLst>
              </p:cNvPr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" name="Google Shape;200;p27">
            <a:extLst>
              <a:ext uri="{FF2B5EF4-FFF2-40B4-BE49-F238E27FC236}">
                <a16:creationId xmlns:a16="http://schemas.microsoft.com/office/drawing/2014/main" xmlns="" id="{AA7D98AA-2BCD-46CC-8741-0D3B1025084D}"/>
              </a:ext>
            </a:extLst>
          </p:cNvPr>
          <p:cNvGrpSpPr/>
          <p:nvPr/>
        </p:nvGrpSpPr>
        <p:grpSpPr>
          <a:xfrm>
            <a:off x="1450101" y="2708801"/>
            <a:ext cx="2160024" cy="1214248"/>
            <a:chOff x="758400" y="1999516"/>
            <a:chExt cx="1918897" cy="1214249"/>
          </a:xfrm>
        </p:grpSpPr>
        <p:sp>
          <p:nvSpPr>
            <p:cNvPr id="43" name="Google Shape;201;p27">
              <a:extLst>
                <a:ext uri="{FF2B5EF4-FFF2-40B4-BE49-F238E27FC236}">
                  <a16:creationId xmlns:a16="http://schemas.microsoft.com/office/drawing/2014/main" xmlns="" id="{79C1E5D8-1EEC-48DE-8D27-B197B4027725}"/>
                </a:ext>
              </a:extLst>
            </p:cNvPr>
            <p:cNvSpPr/>
            <p:nvPr/>
          </p:nvSpPr>
          <p:spPr>
            <a:xfrm>
              <a:off x="902781" y="3080265"/>
              <a:ext cx="1534500" cy="133500"/>
            </a:xfrm>
            <a:prstGeom prst="rect">
              <a:avLst/>
            </a:prstGeom>
            <a:solidFill>
              <a:srgbClr val="D83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" name="Google Shape;203;p27">
              <a:extLst>
                <a:ext uri="{FF2B5EF4-FFF2-40B4-BE49-F238E27FC236}">
                  <a16:creationId xmlns:a16="http://schemas.microsoft.com/office/drawing/2014/main" xmlns="" id="{C1DCCBE2-2260-46F4-8183-56851EC6AEA5}"/>
                </a:ext>
              </a:extLst>
            </p:cNvPr>
            <p:cNvGrpSpPr/>
            <p:nvPr/>
          </p:nvGrpSpPr>
          <p:grpSpPr>
            <a:xfrm>
              <a:off x="851208" y="2800855"/>
              <a:ext cx="92400" cy="411825"/>
              <a:chOff x="845575" y="2563700"/>
              <a:chExt cx="92400" cy="411825"/>
            </a:xfrm>
          </p:grpSpPr>
          <p:cxnSp>
            <p:nvCxnSpPr>
              <p:cNvPr id="47" name="Google Shape;204;p27">
                <a:extLst>
                  <a:ext uri="{FF2B5EF4-FFF2-40B4-BE49-F238E27FC236}">
                    <a16:creationId xmlns:a16="http://schemas.microsoft.com/office/drawing/2014/main" xmlns="" id="{3737B4CA-CE44-46B8-A050-8BEC76944521}"/>
                  </a:ext>
                </a:extLst>
              </p:cNvPr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" name="Google Shape;205;p27">
                <a:extLst>
                  <a:ext uri="{FF2B5EF4-FFF2-40B4-BE49-F238E27FC236}">
                    <a16:creationId xmlns:a16="http://schemas.microsoft.com/office/drawing/2014/main" xmlns="" id="{B10352D5-2906-4E45-92D9-94A163FFEA67}"/>
                  </a:ext>
                </a:extLst>
              </p:cNvPr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" name="Google Shape;206;p27">
              <a:extLst>
                <a:ext uri="{FF2B5EF4-FFF2-40B4-BE49-F238E27FC236}">
                  <a16:creationId xmlns:a16="http://schemas.microsoft.com/office/drawing/2014/main" xmlns="" id="{D8BA4161-2BF1-4A7C-9E9F-A7A7C46A9632}"/>
                </a:ext>
              </a:extLst>
            </p:cNvPr>
            <p:cNvSpPr txBox="1"/>
            <p:nvPr/>
          </p:nvSpPr>
          <p:spPr>
            <a:xfrm>
              <a:off x="758400" y="1999516"/>
              <a:ext cx="1918897" cy="94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GB" sz="2000" b="1" dirty="0">
                  <a:latin typeface="Roboto"/>
                  <a:ea typeface="Roboto"/>
                  <a:cs typeface="Roboto"/>
                  <a:sym typeface="Roboto"/>
                </a:rPr>
                <a:t>July-Oct</a:t>
              </a:r>
              <a:endParaRPr lang="en-US" sz="2000" b="1" dirty="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latin typeface="Roboto"/>
                  <a:ea typeface="Roboto"/>
                  <a:cs typeface="Roboto"/>
                  <a:sym typeface="Roboto"/>
                </a:rPr>
                <a:t>Idea Generation</a:t>
              </a:r>
              <a:endParaRPr sz="20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3" name="Google Shape;200;p27">
            <a:extLst>
              <a:ext uri="{FF2B5EF4-FFF2-40B4-BE49-F238E27FC236}">
                <a16:creationId xmlns:a16="http://schemas.microsoft.com/office/drawing/2014/main" xmlns="" id="{35594090-3210-41E5-8746-457CC03D05B9}"/>
              </a:ext>
            </a:extLst>
          </p:cNvPr>
          <p:cNvGrpSpPr/>
          <p:nvPr/>
        </p:nvGrpSpPr>
        <p:grpSpPr>
          <a:xfrm>
            <a:off x="4521634" y="2720653"/>
            <a:ext cx="1886837" cy="1200665"/>
            <a:chOff x="761073" y="2013100"/>
            <a:chExt cx="1676208" cy="1200665"/>
          </a:xfrm>
        </p:grpSpPr>
        <p:sp>
          <p:nvSpPr>
            <p:cNvPr id="64" name="Google Shape;201;p27">
              <a:extLst>
                <a:ext uri="{FF2B5EF4-FFF2-40B4-BE49-F238E27FC236}">
                  <a16:creationId xmlns:a16="http://schemas.microsoft.com/office/drawing/2014/main" xmlns="" id="{0F3118A7-E9AA-4999-91AB-334C983B85D4}"/>
                </a:ext>
              </a:extLst>
            </p:cNvPr>
            <p:cNvSpPr/>
            <p:nvPr/>
          </p:nvSpPr>
          <p:spPr>
            <a:xfrm>
              <a:off x="902781" y="3080265"/>
              <a:ext cx="1534500" cy="133500"/>
            </a:xfrm>
            <a:prstGeom prst="rect">
              <a:avLst/>
            </a:prstGeom>
            <a:solidFill>
              <a:srgbClr val="D83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" name="Google Shape;203;p27">
              <a:extLst>
                <a:ext uri="{FF2B5EF4-FFF2-40B4-BE49-F238E27FC236}">
                  <a16:creationId xmlns:a16="http://schemas.microsoft.com/office/drawing/2014/main" xmlns="" id="{CE15688E-218D-48E7-A52E-FF079A5831F6}"/>
                </a:ext>
              </a:extLst>
            </p:cNvPr>
            <p:cNvGrpSpPr/>
            <p:nvPr/>
          </p:nvGrpSpPr>
          <p:grpSpPr>
            <a:xfrm>
              <a:off x="851208" y="2800855"/>
              <a:ext cx="92400" cy="411825"/>
              <a:chOff x="845575" y="2563700"/>
              <a:chExt cx="92400" cy="411825"/>
            </a:xfrm>
          </p:grpSpPr>
          <p:cxnSp>
            <p:nvCxnSpPr>
              <p:cNvPr id="68" name="Google Shape;204;p27">
                <a:extLst>
                  <a:ext uri="{FF2B5EF4-FFF2-40B4-BE49-F238E27FC236}">
                    <a16:creationId xmlns:a16="http://schemas.microsoft.com/office/drawing/2014/main" xmlns="" id="{9DE844F1-E704-4B54-AD03-F1712C039627}"/>
                  </a:ext>
                </a:extLst>
              </p:cNvPr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69" name="Google Shape;205;p27">
                <a:extLst>
                  <a:ext uri="{FF2B5EF4-FFF2-40B4-BE49-F238E27FC236}">
                    <a16:creationId xmlns:a16="http://schemas.microsoft.com/office/drawing/2014/main" xmlns="" id="{2B9AA138-CC8A-4BAD-BC40-FCCD500859C1}"/>
                  </a:ext>
                </a:extLst>
              </p:cNvPr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" name="Google Shape;206;p27">
              <a:extLst>
                <a:ext uri="{FF2B5EF4-FFF2-40B4-BE49-F238E27FC236}">
                  <a16:creationId xmlns:a16="http://schemas.microsoft.com/office/drawing/2014/main" xmlns="" id="{F5E5F334-88EC-4005-9E99-08C64129E71E}"/>
                </a:ext>
              </a:extLst>
            </p:cNvPr>
            <p:cNvSpPr txBox="1"/>
            <p:nvPr/>
          </p:nvSpPr>
          <p:spPr>
            <a:xfrm>
              <a:off x="761073" y="2013100"/>
              <a:ext cx="1534501" cy="94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>
                <a:spcAft>
                  <a:spcPts val="1600"/>
                </a:spcAft>
              </a:pPr>
              <a:r>
                <a:rPr lang="en-GB" sz="2000" b="1" dirty="0">
                  <a:latin typeface="Roboto"/>
                  <a:ea typeface="Roboto"/>
                  <a:cs typeface="Roboto"/>
                  <a:sym typeface="Roboto"/>
                </a:rPr>
                <a:t>Dec-Jan </a:t>
              </a:r>
              <a:r>
                <a:rPr lang="en-GB" sz="2000" dirty="0">
                  <a:latin typeface="Roboto"/>
                  <a:ea typeface="Roboto"/>
                  <a:cs typeface="Roboto"/>
                  <a:sym typeface="Roboto"/>
                </a:rPr>
                <a:t>Finals</a:t>
              </a:r>
            </a:p>
          </p:txBody>
        </p:sp>
      </p:grpSp>
      <p:grpSp>
        <p:nvGrpSpPr>
          <p:cNvPr id="70" name="Google Shape;207;p27">
            <a:extLst>
              <a:ext uri="{FF2B5EF4-FFF2-40B4-BE49-F238E27FC236}">
                <a16:creationId xmlns:a16="http://schemas.microsoft.com/office/drawing/2014/main" xmlns="" id="{674C3089-C3F9-484C-AEF1-A5D85A1BDB7F}"/>
              </a:ext>
            </a:extLst>
          </p:cNvPr>
          <p:cNvGrpSpPr/>
          <p:nvPr/>
        </p:nvGrpSpPr>
        <p:grpSpPr>
          <a:xfrm>
            <a:off x="4930449" y="3792848"/>
            <a:ext cx="1420891" cy="1239714"/>
            <a:chOff x="2098730" y="3080258"/>
            <a:chExt cx="2211600" cy="1239714"/>
          </a:xfrm>
        </p:grpSpPr>
        <p:sp>
          <p:nvSpPr>
            <p:cNvPr id="71" name="Google Shape;208;p27">
              <a:extLst>
                <a:ext uri="{FF2B5EF4-FFF2-40B4-BE49-F238E27FC236}">
                  <a16:creationId xmlns:a16="http://schemas.microsoft.com/office/drawing/2014/main" xmlns="" id="{BE3CCC1D-C68C-4E7B-9E32-DF4A47F81DA6}"/>
                </a:ext>
              </a:extLst>
            </p:cNvPr>
            <p:cNvSpPr/>
            <p:nvPr/>
          </p:nvSpPr>
          <p:spPr>
            <a:xfrm>
              <a:off x="2437281" y="3080265"/>
              <a:ext cx="1534500" cy="133500"/>
            </a:xfrm>
            <a:prstGeom prst="rect">
              <a:avLst/>
            </a:prstGeom>
            <a:solidFill>
              <a:srgbClr val="802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209;p27">
              <a:extLst>
                <a:ext uri="{FF2B5EF4-FFF2-40B4-BE49-F238E27FC236}">
                  <a16:creationId xmlns:a16="http://schemas.microsoft.com/office/drawing/2014/main" xmlns="" id="{2FBFAB90-4420-4F27-ADCD-864C9DBC26E4}"/>
                </a:ext>
              </a:extLst>
            </p:cNvPr>
            <p:cNvSpPr txBox="1"/>
            <p:nvPr/>
          </p:nvSpPr>
          <p:spPr>
            <a:xfrm>
              <a:off x="2098730" y="3376172"/>
              <a:ext cx="22116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endParaRPr b="1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74" name="Google Shape;211;p27">
              <a:extLst>
                <a:ext uri="{FF2B5EF4-FFF2-40B4-BE49-F238E27FC236}">
                  <a16:creationId xmlns:a16="http://schemas.microsoft.com/office/drawing/2014/main" xmlns="" id="{23739325-E433-41FF-B4D1-F23B6039781D}"/>
                </a:ext>
              </a:extLst>
            </p:cNvPr>
            <p:cNvGrpSpPr/>
            <p:nvPr/>
          </p:nvGrpSpPr>
          <p:grpSpPr>
            <a:xfrm rot="10800000">
              <a:off x="2395183" y="3080258"/>
              <a:ext cx="92400" cy="411825"/>
              <a:chOff x="2070100" y="2563700"/>
              <a:chExt cx="92400" cy="411825"/>
            </a:xfrm>
          </p:grpSpPr>
          <p:cxnSp>
            <p:nvCxnSpPr>
              <p:cNvPr id="75" name="Google Shape;212;p27">
                <a:extLst>
                  <a:ext uri="{FF2B5EF4-FFF2-40B4-BE49-F238E27FC236}">
                    <a16:creationId xmlns:a16="http://schemas.microsoft.com/office/drawing/2014/main" xmlns="" id="{52984A9B-4A55-4678-8165-9746FE981F9B}"/>
                  </a:ext>
                </a:extLst>
              </p:cNvPr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76" name="Google Shape;213;p27">
                <a:extLst>
                  <a:ext uri="{FF2B5EF4-FFF2-40B4-BE49-F238E27FC236}">
                    <a16:creationId xmlns:a16="http://schemas.microsoft.com/office/drawing/2014/main" xmlns="" id="{10F5A8A9-0CD8-4BB2-80CE-AF0C24CD841A}"/>
                  </a:ext>
                </a:extLst>
              </p:cNvPr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7" name="Google Shape;200;p27">
            <a:extLst>
              <a:ext uri="{FF2B5EF4-FFF2-40B4-BE49-F238E27FC236}">
                <a16:creationId xmlns:a16="http://schemas.microsoft.com/office/drawing/2014/main" xmlns="" id="{A70E4441-406C-4B53-B33F-B1DAE0219AA4}"/>
              </a:ext>
            </a:extLst>
          </p:cNvPr>
          <p:cNvGrpSpPr/>
          <p:nvPr/>
        </p:nvGrpSpPr>
        <p:grpSpPr>
          <a:xfrm>
            <a:off x="6019099" y="2756892"/>
            <a:ext cx="1697295" cy="1166158"/>
            <a:chOff x="788153" y="2047607"/>
            <a:chExt cx="1649128" cy="1166158"/>
          </a:xfrm>
        </p:grpSpPr>
        <p:sp>
          <p:nvSpPr>
            <p:cNvPr id="78" name="Google Shape;201;p27">
              <a:extLst>
                <a:ext uri="{FF2B5EF4-FFF2-40B4-BE49-F238E27FC236}">
                  <a16:creationId xmlns:a16="http://schemas.microsoft.com/office/drawing/2014/main" xmlns="" id="{B1445956-6B72-413A-B19B-ACF0B671F81D}"/>
                </a:ext>
              </a:extLst>
            </p:cNvPr>
            <p:cNvSpPr/>
            <p:nvPr/>
          </p:nvSpPr>
          <p:spPr>
            <a:xfrm>
              <a:off x="902781" y="3080265"/>
              <a:ext cx="1534500" cy="133500"/>
            </a:xfrm>
            <a:prstGeom prst="rect">
              <a:avLst/>
            </a:prstGeom>
            <a:solidFill>
              <a:srgbClr val="D83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" name="Google Shape;203;p27">
              <a:extLst>
                <a:ext uri="{FF2B5EF4-FFF2-40B4-BE49-F238E27FC236}">
                  <a16:creationId xmlns:a16="http://schemas.microsoft.com/office/drawing/2014/main" xmlns="" id="{76228102-8347-40C9-BA61-A7531F9D9217}"/>
                </a:ext>
              </a:extLst>
            </p:cNvPr>
            <p:cNvGrpSpPr/>
            <p:nvPr/>
          </p:nvGrpSpPr>
          <p:grpSpPr>
            <a:xfrm>
              <a:off x="851208" y="2800855"/>
              <a:ext cx="92400" cy="411825"/>
              <a:chOff x="845575" y="2563700"/>
              <a:chExt cx="92400" cy="411825"/>
            </a:xfrm>
          </p:grpSpPr>
          <p:cxnSp>
            <p:nvCxnSpPr>
              <p:cNvPr id="82" name="Google Shape;204;p27">
                <a:extLst>
                  <a:ext uri="{FF2B5EF4-FFF2-40B4-BE49-F238E27FC236}">
                    <a16:creationId xmlns:a16="http://schemas.microsoft.com/office/drawing/2014/main" xmlns="" id="{07D5C925-E864-4512-975E-ABCD47960539}"/>
                  </a:ext>
                </a:extLst>
              </p:cNvPr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83" name="Google Shape;205;p27">
                <a:extLst>
                  <a:ext uri="{FF2B5EF4-FFF2-40B4-BE49-F238E27FC236}">
                    <a16:creationId xmlns:a16="http://schemas.microsoft.com/office/drawing/2014/main" xmlns="" id="{81FF8EBE-BB1F-4015-A71E-C0436307B4C2}"/>
                  </a:ext>
                </a:extLst>
              </p:cNvPr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1" name="Google Shape;206;p27">
              <a:extLst>
                <a:ext uri="{FF2B5EF4-FFF2-40B4-BE49-F238E27FC236}">
                  <a16:creationId xmlns:a16="http://schemas.microsoft.com/office/drawing/2014/main" xmlns="" id="{10C66715-1ADE-4DD1-B94D-C41FA73FB49C}"/>
                </a:ext>
              </a:extLst>
            </p:cNvPr>
            <p:cNvSpPr txBox="1"/>
            <p:nvPr/>
          </p:nvSpPr>
          <p:spPr>
            <a:xfrm>
              <a:off x="788153" y="2047607"/>
              <a:ext cx="1315233" cy="94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sz="2000" b="1" dirty="0">
                  <a:latin typeface="Roboto"/>
                  <a:ea typeface="Roboto"/>
                  <a:cs typeface="Roboto"/>
                  <a:sym typeface="Roboto"/>
                </a:rPr>
                <a:t>26</a:t>
              </a:r>
              <a:r>
                <a:rPr lang="en-US" sz="2800" b="1" baseline="30000" dirty="0"/>
                <a:t>th</a:t>
              </a:r>
              <a:r>
                <a:rPr lang="en-US" sz="2000" b="1" dirty="0">
                  <a:latin typeface="Roboto"/>
                  <a:ea typeface="Roboto"/>
                  <a:cs typeface="Roboto"/>
                  <a:sym typeface="Roboto"/>
                </a:rPr>
                <a:t> Feb </a:t>
              </a:r>
              <a:r>
                <a:rPr lang="en-US" sz="2000" dirty="0">
                  <a:latin typeface="Roboto"/>
                  <a:ea typeface="Roboto"/>
                  <a:cs typeface="Roboto"/>
                  <a:sym typeface="Roboto"/>
                </a:rPr>
                <a:t>Seminar</a:t>
              </a:r>
            </a:p>
          </p:txBody>
        </p:sp>
      </p:grpSp>
      <p:grpSp>
        <p:nvGrpSpPr>
          <p:cNvPr id="91" name="Google Shape;200;p27">
            <a:extLst>
              <a:ext uri="{FF2B5EF4-FFF2-40B4-BE49-F238E27FC236}">
                <a16:creationId xmlns:a16="http://schemas.microsoft.com/office/drawing/2014/main" xmlns="" id="{FA0EB6DA-F630-44CE-AC41-B0D12B1F557D}"/>
              </a:ext>
            </a:extLst>
          </p:cNvPr>
          <p:cNvGrpSpPr/>
          <p:nvPr/>
        </p:nvGrpSpPr>
        <p:grpSpPr>
          <a:xfrm>
            <a:off x="8208327" y="2758667"/>
            <a:ext cx="1901622" cy="1162703"/>
            <a:chOff x="789062" y="2051062"/>
            <a:chExt cx="1689342" cy="1162703"/>
          </a:xfrm>
        </p:grpSpPr>
        <p:sp>
          <p:nvSpPr>
            <p:cNvPr id="92" name="Google Shape;201;p27">
              <a:extLst>
                <a:ext uri="{FF2B5EF4-FFF2-40B4-BE49-F238E27FC236}">
                  <a16:creationId xmlns:a16="http://schemas.microsoft.com/office/drawing/2014/main" xmlns="" id="{EFF7094A-AE72-40B0-91A2-D1ECE514333F}"/>
                </a:ext>
              </a:extLst>
            </p:cNvPr>
            <p:cNvSpPr/>
            <p:nvPr/>
          </p:nvSpPr>
          <p:spPr>
            <a:xfrm>
              <a:off x="902781" y="3080265"/>
              <a:ext cx="1534500" cy="133500"/>
            </a:xfrm>
            <a:prstGeom prst="rect">
              <a:avLst/>
            </a:prstGeom>
            <a:solidFill>
              <a:srgbClr val="D83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" name="Google Shape;203;p27">
              <a:extLst>
                <a:ext uri="{FF2B5EF4-FFF2-40B4-BE49-F238E27FC236}">
                  <a16:creationId xmlns:a16="http://schemas.microsoft.com/office/drawing/2014/main" xmlns="" id="{FA672CF8-8264-4473-9C5C-86A98C620612}"/>
                </a:ext>
              </a:extLst>
            </p:cNvPr>
            <p:cNvGrpSpPr/>
            <p:nvPr/>
          </p:nvGrpSpPr>
          <p:grpSpPr>
            <a:xfrm>
              <a:off x="851208" y="2800855"/>
              <a:ext cx="92400" cy="411825"/>
              <a:chOff x="845575" y="2563700"/>
              <a:chExt cx="92400" cy="411825"/>
            </a:xfrm>
          </p:grpSpPr>
          <p:cxnSp>
            <p:nvCxnSpPr>
              <p:cNvPr id="96" name="Google Shape;204;p27">
                <a:extLst>
                  <a:ext uri="{FF2B5EF4-FFF2-40B4-BE49-F238E27FC236}">
                    <a16:creationId xmlns:a16="http://schemas.microsoft.com/office/drawing/2014/main" xmlns="" id="{A28C2A22-DF2A-493B-B739-B7D0A9BE3527}"/>
                  </a:ext>
                </a:extLst>
              </p:cNvPr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97" name="Google Shape;205;p27">
                <a:extLst>
                  <a:ext uri="{FF2B5EF4-FFF2-40B4-BE49-F238E27FC236}">
                    <a16:creationId xmlns:a16="http://schemas.microsoft.com/office/drawing/2014/main" xmlns="" id="{81EB9BC0-E8F7-4758-9173-5B5447777F06}"/>
                  </a:ext>
                </a:extLst>
              </p:cNvPr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5" name="Google Shape;206;p27">
              <a:extLst>
                <a:ext uri="{FF2B5EF4-FFF2-40B4-BE49-F238E27FC236}">
                  <a16:creationId xmlns:a16="http://schemas.microsoft.com/office/drawing/2014/main" xmlns="" id="{D2B13CEC-7766-4BE5-9953-E7CFC8F54BDA}"/>
                </a:ext>
              </a:extLst>
            </p:cNvPr>
            <p:cNvSpPr txBox="1"/>
            <p:nvPr/>
          </p:nvSpPr>
          <p:spPr>
            <a:xfrm>
              <a:off x="789062" y="2051062"/>
              <a:ext cx="1689342" cy="94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latin typeface="Roboto"/>
                  <a:ea typeface="Roboto"/>
                  <a:cs typeface="Roboto"/>
                  <a:sym typeface="Roboto"/>
                </a:rPr>
                <a:t>June-July </a:t>
              </a:r>
              <a:r>
                <a:rPr lang="en-US" sz="2000" dirty="0">
                  <a:latin typeface="Roboto"/>
                  <a:ea typeface="Roboto"/>
                  <a:cs typeface="Roboto"/>
                  <a:sym typeface="Roboto"/>
                </a:rPr>
                <a:t>Finals</a:t>
              </a:r>
              <a:endParaRPr sz="20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8" name="Google Shape;207;p27">
            <a:extLst>
              <a:ext uri="{FF2B5EF4-FFF2-40B4-BE49-F238E27FC236}">
                <a16:creationId xmlns:a16="http://schemas.microsoft.com/office/drawing/2014/main" xmlns="" id="{282D8AF2-B598-424C-A358-889919B4564E}"/>
              </a:ext>
            </a:extLst>
          </p:cNvPr>
          <p:cNvGrpSpPr/>
          <p:nvPr/>
        </p:nvGrpSpPr>
        <p:grpSpPr>
          <a:xfrm>
            <a:off x="6240607" y="3793621"/>
            <a:ext cx="2277068" cy="1428872"/>
            <a:chOff x="2350457" y="3080258"/>
            <a:chExt cx="1759758" cy="1428872"/>
          </a:xfrm>
        </p:grpSpPr>
        <p:sp>
          <p:nvSpPr>
            <p:cNvPr id="99" name="Google Shape;208;p27">
              <a:extLst>
                <a:ext uri="{FF2B5EF4-FFF2-40B4-BE49-F238E27FC236}">
                  <a16:creationId xmlns:a16="http://schemas.microsoft.com/office/drawing/2014/main" xmlns="" id="{A921A138-ECF5-46CE-9B7E-06CE61D58EBF}"/>
                </a:ext>
              </a:extLst>
            </p:cNvPr>
            <p:cNvSpPr/>
            <p:nvPr/>
          </p:nvSpPr>
          <p:spPr>
            <a:xfrm>
              <a:off x="2437281" y="3080265"/>
              <a:ext cx="1534500" cy="133500"/>
            </a:xfrm>
            <a:prstGeom prst="rect">
              <a:avLst/>
            </a:prstGeom>
            <a:solidFill>
              <a:srgbClr val="802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" name="Google Shape;209;p27">
              <a:extLst>
                <a:ext uri="{FF2B5EF4-FFF2-40B4-BE49-F238E27FC236}">
                  <a16:creationId xmlns:a16="http://schemas.microsoft.com/office/drawing/2014/main" xmlns="" id="{25B4FADA-9241-4CC5-BB49-86EB2B80A778}"/>
                </a:ext>
              </a:extLst>
            </p:cNvPr>
            <p:cNvSpPr txBox="1"/>
            <p:nvPr/>
          </p:nvSpPr>
          <p:spPr>
            <a:xfrm>
              <a:off x="2350457" y="3565330"/>
              <a:ext cx="1759758" cy="94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>
                <a:spcAft>
                  <a:spcPts val="1600"/>
                </a:spcAft>
              </a:pPr>
              <a:r>
                <a:rPr lang="en-GB" sz="2000" b="1" dirty="0">
                  <a:latin typeface="Roboto"/>
                  <a:ea typeface="Roboto"/>
                  <a:cs typeface="Roboto"/>
                  <a:sym typeface="Roboto"/>
                </a:rPr>
                <a:t>Feb-June </a:t>
              </a:r>
              <a:r>
                <a:rPr lang="en-GB" sz="2000" dirty="0">
                  <a:latin typeface="Roboto"/>
                  <a:ea typeface="Roboto"/>
                  <a:cs typeface="Roboto"/>
                  <a:sym typeface="Roboto"/>
                </a:rPr>
                <a:t>Implementation          &amp; Integration</a:t>
              </a:r>
            </a:p>
          </p:txBody>
        </p:sp>
        <p:grpSp>
          <p:nvGrpSpPr>
            <p:cNvPr id="102" name="Google Shape;211;p27">
              <a:extLst>
                <a:ext uri="{FF2B5EF4-FFF2-40B4-BE49-F238E27FC236}">
                  <a16:creationId xmlns:a16="http://schemas.microsoft.com/office/drawing/2014/main" xmlns="" id="{4F64F8BB-466F-4097-A248-E53FE4B48E30}"/>
                </a:ext>
              </a:extLst>
            </p:cNvPr>
            <p:cNvGrpSpPr/>
            <p:nvPr/>
          </p:nvGrpSpPr>
          <p:grpSpPr>
            <a:xfrm rot="10800000">
              <a:off x="2395183" y="3080258"/>
              <a:ext cx="92400" cy="411825"/>
              <a:chOff x="2070100" y="2563700"/>
              <a:chExt cx="92400" cy="411825"/>
            </a:xfrm>
          </p:grpSpPr>
          <p:cxnSp>
            <p:nvCxnSpPr>
              <p:cNvPr id="103" name="Google Shape;212;p27">
                <a:extLst>
                  <a:ext uri="{FF2B5EF4-FFF2-40B4-BE49-F238E27FC236}">
                    <a16:creationId xmlns:a16="http://schemas.microsoft.com/office/drawing/2014/main" xmlns="" id="{88F09A37-0B89-4F2E-9B04-7C00276760EA}"/>
                  </a:ext>
                </a:extLst>
              </p:cNvPr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" name="Google Shape;213;p27">
                <a:extLst>
                  <a:ext uri="{FF2B5EF4-FFF2-40B4-BE49-F238E27FC236}">
                    <a16:creationId xmlns:a16="http://schemas.microsoft.com/office/drawing/2014/main" xmlns="" id="{AAE705ED-57D3-4A12-8EF5-C8AACEF9E326}"/>
                  </a:ext>
                </a:extLst>
              </p:cNvPr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" name="Google Shape;206;p27">
            <a:extLst>
              <a:ext uri="{FF2B5EF4-FFF2-40B4-BE49-F238E27FC236}">
                <a16:creationId xmlns:a16="http://schemas.microsoft.com/office/drawing/2014/main" xmlns="" id="{20A02142-4A43-4656-9D52-82FC6AFD4CB9}"/>
              </a:ext>
            </a:extLst>
          </p:cNvPr>
          <p:cNvSpPr txBox="1"/>
          <p:nvPr/>
        </p:nvSpPr>
        <p:spPr>
          <a:xfrm>
            <a:off x="4974593" y="4243825"/>
            <a:ext cx="1727323" cy="9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GB" sz="2000" b="1" dirty="0">
                <a:latin typeface="Roboto"/>
                <a:ea typeface="Roboto"/>
                <a:cs typeface="Roboto"/>
                <a:sym typeface="Roboto"/>
              </a:rPr>
              <a:t>Jan-Feb </a:t>
            </a:r>
            <a:r>
              <a:rPr lang="en-GB" sz="2000" dirty="0">
                <a:latin typeface="Roboto"/>
                <a:ea typeface="Roboto"/>
                <a:cs typeface="Roboto"/>
                <a:sym typeface="Roboto"/>
              </a:rPr>
              <a:t>Proof of concept</a:t>
            </a:r>
          </a:p>
        </p:txBody>
      </p:sp>
      <p:grpSp>
        <p:nvGrpSpPr>
          <p:cNvPr id="62" name="Google Shape;207;p27">
            <a:extLst>
              <a:ext uri="{FF2B5EF4-FFF2-40B4-BE49-F238E27FC236}">
                <a16:creationId xmlns:a16="http://schemas.microsoft.com/office/drawing/2014/main" xmlns="" id="{9BB8703D-8E7A-452B-A9FC-A3B47A1F473F}"/>
              </a:ext>
            </a:extLst>
          </p:cNvPr>
          <p:cNvGrpSpPr/>
          <p:nvPr/>
        </p:nvGrpSpPr>
        <p:grpSpPr>
          <a:xfrm>
            <a:off x="8832569" y="3795529"/>
            <a:ext cx="2162589" cy="1405722"/>
            <a:chOff x="2254121" y="3080258"/>
            <a:chExt cx="1900819" cy="1405722"/>
          </a:xfrm>
        </p:grpSpPr>
        <p:sp>
          <p:nvSpPr>
            <p:cNvPr id="105" name="Google Shape;208;p27">
              <a:extLst>
                <a:ext uri="{FF2B5EF4-FFF2-40B4-BE49-F238E27FC236}">
                  <a16:creationId xmlns:a16="http://schemas.microsoft.com/office/drawing/2014/main" xmlns="" id="{23D79259-C34D-4C03-8B14-544B6F774107}"/>
                </a:ext>
              </a:extLst>
            </p:cNvPr>
            <p:cNvSpPr/>
            <p:nvPr/>
          </p:nvSpPr>
          <p:spPr>
            <a:xfrm>
              <a:off x="2437281" y="3080265"/>
              <a:ext cx="1534500" cy="133500"/>
            </a:xfrm>
            <a:prstGeom prst="rect">
              <a:avLst/>
            </a:prstGeom>
            <a:solidFill>
              <a:srgbClr val="802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" name="Google Shape;209;p27">
              <a:extLst>
                <a:ext uri="{FF2B5EF4-FFF2-40B4-BE49-F238E27FC236}">
                  <a16:creationId xmlns:a16="http://schemas.microsoft.com/office/drawing/2014/main" xmlns="" id="{A92409F7-3FE9-47FD-B8D0-5B75AE1B5E8A}"/>
                </a:ext>
              </a:extLst>
            </p:cNvPr>
            <p:cNvSpPr txBox="1"/>
            <p:nvPr/>
          </p:nvSpPr>
          <p:spPr>
            <a:xfrm>
              <a:off x="2254121" y="3542180"/>
              <a:ext cx="1900819" cy="94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2000" b="1" dirty="0">
                  <a:latin typeface="Roboto"/>
                  <a:ea typeface="Roboto"/>
                  <a:cs typeface="Roboto"/>
                  <a:sym typeface="Roboto"/>
                </a:rPr>
                <a:t>July </a:t>
              </a:r>
              <a:r>
                <a:rPr lang="en-GB" sz="2000" dirty="0">
                  <a:latin typeface="Roboto"/>
                  <a:ea typeface="Roboto"/>
                  <a:cs typeface="Roboto"/>
                  <a:sym typeface="Roboto"/>
                </a:rPr>
                <a:t>Optimization           &amp; Documentation</a:t>
              </a:r>
              <a:endParaRPr lang="en-GB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07" name="Google Shape;211;p27">
              <a:extLst>
                <a:ext uri="{FF2B5EF4-FFF2-40B4-BE49-F238E27FC236}">
                  <a16:creationId xmlns:a16="http://schemas.microsoft.com/office/drawing/2014/main" xmlns="" id="{63D14A00-874D-466F-9868-B58CCDEEB9A8}"/>
                </a:ext>
              </a:extLst>
            </p:cNvPr>
            <p:cNvGrpSpPr/>
            <p:nvPr/>
          </p:nvGrpSpPr>
          <p:grpSpPr>
            <a:xfrm rot="10800000">
              <a:off x="2395183" y="3080258"/>
              <a:ext cx="92400" cy="411825"/>
              <a:chOff x="2070100" y="2563700"/>
              <a:chExt cx="92400" cy="411825"/>
            </a:xfrm>
          </p:grpSpPr>
          <p:cxnSp>
            <p:nvCxnSpPr>
              <p:cNvPr id="108" name="Google Shape;212;p27">
                <a:extLst>
                  <a:ext uri="{FF2B5EF4-FFF2-40B4-BE49-F238E27FC236}">
                    <a16:creationId xmlns:a16="http://schemas.microsoft.com/office/drawing/2014/main" xmlns="" id="{1F7B5D22-1512-4186-A9C2-7EA927FB5DD6}"/>
                  </a:ext>
                </a:extLst>
              </p:cNvPr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9" name="Google Shape;213;p27">
                <a:extLst>
                  <a:ext uri="{FF2B5EF4-FFF2-40B4-BE49-F238E27FC236}">
                    <a16:creationId xmlns:a16="http://schemas.microsoft.com/office/drawing/2014/main" xmlns="" id="{57AD3187-5796-40C8-8770-C81B818FD12D}"/>
                  </a:ext>
                </a:extLst>
              </p:cNvPr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932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D21991-F550-452B-BAF6-88BE29215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9521" y="1063486"/>
            <a:ext cx="7430454" cy="2892272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310803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D21991-F550-452B-BAF6-88BE29215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984" y="1063486"/>
            <a:ext cx="9173816" cy="2892272"/>
          </a:xfrm>
        </p:spPr>
        <p:txBody>
          <a:bodyPr/>
          <a:lstStyle/>
          <a:p>
            <a:r>
              <a:rPr lang="en-US" dirty="0"/>
              <a:t>Robotic VOICE?!</a:t>
            </a:r>
          </a:p>
        </p:txBody>
      </p:sp>
    </p:spTree>
    <p:extLst>
      <p:ext uri="{BB962C8B-B14F-4D97-AF65-F5344CB8AC3E}">
        <p14:creationId xmlns:p14="http://schemas.microsoft.com/office/powerpoint/2010/main" val="344799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4DDE57-33B8-45CB-9426-9963E817A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8BE77807-885F-4A07-B560-6D58DE7D04F9}"/>
              </a:ext>
            </a:extLst>
          </p:cNvPr>
          <p:cNvSpPr/>
          <p:nvPr/>
        </p:nvSpPr>
        <p:spPr>
          <a:xfrm>
            <a:off x="2327455" y="1993430"/>
            <a:ext cx="3489873" cy="356009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 cap="flat">
            <a:noFill/>
            <a:prstDash val="solid"/>
            <a:miter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Environment Effects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FA7C9915-70F3-402F-ADF2-FB1167A471EF}"/>
              </a:ext>
            </a:extLst>
          </p:cNvPr>
          <p:cNvSpPr/>
          <p:nvPr/>
        </p:nvSpPr>
        <p:spPr>
          <a:xfrm>
            <a:off x="6435629" y="1993430"/>
            <a:ext cx="3489873" cy="356009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 cap="flat">
            <a:noFill/>
            <a:prstDash val="solid"/>
            <a:miter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Reader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Face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Imitation</a:t>
            </a:r>
          </a:p>
        </p:txBody>
      </p:sp>
    </p:spTree>
    <p:extLst>
      <p:ext uri="{BB962C8B-B14F-4D97-AF65-F5344CB8AC3E}">
        <p14:creationId xmlns:p14="http://schemas.microsoft.com/office/powerpoint/2010/main" val="80848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xmlns="" id="{44B4C95F-58B9-4103-972E-0ECC35FC7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052" y="908441"/>
            <a:ext cx="4154317" cy="416658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D3648FEA-D5F6-47A3-A362-252E072C6908}"/>
              </a:ext>
            </a:extLst>
          </p:cNvPr>
          <p:cNvSpPr txBox="1">
            <a:spLocks/>
          </p:cNvSpPr>
          <p:nvPr/>
        </p:nvSpPr>
        <p:spPr>
          <a:xfrm>
            <a:off x="5127234" y="5171164"/>
            <a:ext cx="3718593" cy="8966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cap="none" spc="0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20712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A8D5A127-ED45-48CE-BE12-180385ECA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0278" y="5052942"/>
            <a:ext cx="7643192" cy="896617"/>
          </a:xfrm>
        </p:spPr>
        <p:txBody>
          <a:bodyPr>
            <a:normAutofit fontScale="90000"/>
          </a:bodyPr>
          <a:lstStyle/>
          <a:p>
            <a:pPr algn="ctr"/>
            <a:r>
              <a:rPr lang="en-US" cap="none" spc="0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Any</a:t>
            </a:r>
            <a:r>
              <a:rPr lang="en-US" cap="none" spc="0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cap="none" spc="0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questions?!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xmlns="" id="{44B4C95F-58B9-4103-972E-0ECC35FC7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052" y="908441"/>
            <a:ext cx="4154317" cy="416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1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BFF346C-6033-4D24-B31B-A66FECC65F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Celebritized Reader for audiobooks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107056D-CBA2-41AE-9C16-EEACBF368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225" y="875297"/>
            <a:ext cx="4803011" cy="4742926"/>
          </a:xfrm>
          <a:prstGeom prst="rect">
            <a:avLst/>
          </a:prstGeom>
        </p:spPr>
      </p:pic>
      <p:pic>
        <p:nvPicPr>
          <p:cNvPr id="5" name="Picture 4" descr="Related image">
            <a:extLst>
              <a:ext uri="{FF2B5EF4-FFF2-40B4-BE49-F238E27FC236}">
                <a16:creationId xmlns:a16="http://schemas.microsoft.com/office/drawing/2014/main" xmlns="" id="{628DC605-646E-47C4-B5FE-CC7AC7189A6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043" y="115574"/>
            <a:ext cx="1334135" cy="14001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DA39A22D-1A8D-4A48-B67C-883815813444}"/>
              </a:ext>
            </a:extLst>
          </p:cNvPr>
          <p:cNvSpPr txBox="1">
            <a:spLocks/>
          </p:cNvSpPr>
          <p:nvPr/>
        </p:nvSpPr>
        <p:spPr>
          <a:xfrm>
            <a:off x="9919252" y="136525"/>
            <a:ext cx="2434019" cy="9498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ar-EG" sz="2400" b="1" dirty="0">
                <a:solidFill>
                  <a:schemeClr val="bg2"/>
                </a:solidFill>
              </a:rPr>
              <a:t>26</a:t>
            </a:r>
            <a:r>
              <a:rPr lang="en-US" sz="2400" b="1" baseline="30000" dirty="0" err="1">
                <a:solidFill>
                  <a:schemeClr val="bg2"/>
                </a:solidFill>
              </a:rPr>
              <a:t>th</a:t>
            </a:r>
            <a:r>
              <a:rPr lang="en-US" sz="2400" b="1" dirty="0">
                <a:solidFill>
                  <a:schemeClr val="bg2"/>
                </a:solidFill>
              </a:rPr>
              <a:t> February</a:t>
            </a:r>
            <a:br>
              <a:rPr lang="en-US" sz="2400" b="1" dirty="0">
                <a:solidFill>
                  <a:schemeClr val="bg2"/>
                </a:solidFill>
              </a:rPr>
            </a:br>
            <a:r>
              <a:rPr lang="en-US" sz="2400" b="1" dirty="0">
                <a:solidFill>
                  <a:schemeClr val="bg2"/>
                </a:solidFill>
              </a:rPr>
              <a:t>2020</a:t>
            </a:r>
            <a:endParaRPr lang="ru-RU" sz="2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22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0BB143-2844-4B01-BDE5-342C5C883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team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12ACC11B-35E1-423D-8FE9-7F7D1FE71A8A}"/>
              </a:ext>
            </a:extLst>
          </p:cNvPr>
          <p:cNvSpPr/>
          <p:nvPr/>
        </p:nvSpPr>
        <p:spPr>
          <a:xfrm>
            <a:off x="1039965" y="4786324"/>
            <a:ext cx="1951717" cy="198221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 cap="flat">
            <a:noFill/>
            <a:prstDash val="solid"/>
            <a:miter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Prof.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Khaled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Soradi</a:t>
            </a:r>
          </a:p>
        </p:txBody>
      </p:sp>
      <p:sp>
        <p:nvSpPr>
          <p:cNvPr id="72" name="Arc 71">
            <a:extLst>
              <a:ext uri="{FF2B5EF4-FFF2-40B4-BE49-F238E27FC236}">
                <a16:creationId xmlns:a16="http://schemas.microsoft.com/office/drawing/2014/main" xmlns="" id="{98E02DAF-6E3C-4241-9348-E2628275C0E5}"/>
              </a:ext>
            </a:extLst>
          </p:cNvPr>
          <p:cNvSpPr/>
          <p:nvPr/>
        </p:nvSpPr>
        <p:spPr>
          <a:xfrm rot="16200000">
            <a:off x="6348112" y="1311012"/>
            <a:ext cx="1637886" cy="1637886"/>
          </a:xfrm>
          <a:prstGeom prst="arc">
            <a:avLst>
              <a:gd name="adj1" fmla="val 10724082"/>
              <a:gd name="adj2" fmla="val 5513515"/>
            </a:avLst>
          </a:prstGeom>
          <a:ln w="2444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343266">
              <a:defRPr/>
            </a:pPr>
            <a:endParaRPr lang="en-US" sz="135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" name="Arc 72">
            <a:extLst>
              <a:ext uri="{FF2B5EF4-FFF2-40B4-BE49-F238E27FC236}">
                <a16:creationId xmlns:a16="http://schemas.microsoft.com/office/drawing/2014/main" xmlns="" id="{F0607EC0-ED6A-47D5-9247-A28704C7BD4F}"/>
              </a:ext>
            </a:extLst>
          </p:cNvPr>
          <p:cNvSpPr/>
          <p:nvPr/>
        </p:nvSpPr>
        <p:spPr>
          <a:xfrm rot="5400000">
            <a:off x="7748096" y="1851888"/>
            <a:ext cx="583430" cy="583430"/>
          </a:xfrm>
          <a:prstGeom prst="arc">
            <a:avLst>
              <a:gd name="adj1" fmla="val 512133"/>
              <a:gd name="adj2" fmla="val 5513515"/>
            </a:avLst>
          </a:prstGeom>
          <a:ln w="2444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343266">
              <a:defRPr/>
            </a:pPr>
            <a:endParaRPr lang="en-US" sz="135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" name="Freeform: Shape 22">
            <a:extLst>
              <a:ext uri="{FF2B5EF4-FFF2-40B4-BE49-F238E27FC236}">
                <a16:creationId xmlns:a16="http://schemas.microsoft.com/office/drawing/2014/main" xmlns="" id="{3050D45E-AC45-4757-BC85-054A77823C7E}"/>
              </a:ext>
            </a:extLst>
          </p:cNvPr>
          <p:cNvSpPr/>
          <p:nvPr/>
        </p:nvSpPr>
        <p:spPr>
          <a:xfrm flipH="1">
            <a:off x="2951444" y="1591481"/>
            <a:ext cx="3986784" cy="1124712"/>
          </a:xfrm>
          <a:custGeom>
            <a:avLst/>
            <a:gdLst>
              <a:gd name="connsiteX0" fmla="*/ 1786202 w 2150658"/>
              <a:gd name="connsiteY0" fmla="*/ 0 h 892635"/>
              <a:gd name="connsiteX1" fmla="*/ 1421745 w 2150658"/>
              <a:gd name="connsiteY1" fmla="*/ 0 h 892635"/>
              <a:gd name="connsiteX2" fmla="*/ 1421745 w 2150658"/>
              <a:gd name="connsiteY2" fmla="*/ 1 h 892635"/>
              <a:gd name="connsiteX3" fmla="*/ 33581 w 2150658"/>
              <a:gd name="connsiteY3" fmla="*/ 1 h 892635"/>
              <a:gd name="connsiteX4" fmla="*/ 57677 w 2150658"/>
              <a:gd name="connsiteY4" fmla="*/ 29205 h 892635"/>
              <a:gd name="connsiteX5" fmla="*/ 178738 w 2150658"/>
              <a:gd name="connsiteY5" fmla="*/ 425533 h 892635"/>
              <a:gd name="connsiteX6" fmla="*/ 57677 w 2150658"/>
              <a:gd name="connsiteY6" fmla="*/ 821861 h 892635"/>
              <a:gd name="connsiteX7" fmla="*/ 0 w 2150658"/>
              <a:gd name="connsiteY7" fmla="*/ 891766 h 892635"/>
              <a:gd name="connsiteX8" fmla="*/ 1421745 w 2150658"/>
              <a:gd name="connsiteY8" fmla="*/ 891766 h 892635"/>
              <a:gd name="connsiteX9" fmla="*/ 1421745 w 2150658"/>
              <a:gd name="connsiteY9" fmla="*/ 892635 h 892635"/>
              <a:gd name="connsiteX10" fmla="*/ 1786202 w 2150658"/>
              <a:gd name="connsiteY10" fmla="*/ 892635 h 892635"/>
              <a:gd name="connsiteX11" fmla="*/ 2150658 w 2150658"/>
              <a:gd name="connsiteY11" fmla="*/ 446318 h 892635"/>
              <a:gd name="connsiteX12" fmla="*/ 1786202 w 2150658"/>
              <a:gd name="connsiteY12" fmla="*/ 0 h 892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0658" h="892635">
                <a:moveTo>
                  <a:pt x="1786202" y="0"/>
                </a:moveTo>
                <a:lnTo>
                  <a:pt x="1421745" y="0"/>
                </a:lnTo>
                <a:lnTo>
                  <a:pt x="1421745" y="1"/>
                </a:lnTo>
                <a:lnTo>
                  <a:pt x="33581" y="1"/>
                </a:lnTo>
                <a:lnTo>
                  <a:pt x="57677" y="29205"/>
                </a:lnTo>
                <a:cubicBezTo>
                  <a:pt x="134109" y="142339"/>
                  <a:pt x="178738" y="278724"/>
                  <a:pt x="178738" y="425533"/>
                </a:cubicBezTo>
                <a:cubicBezTo>
                  <a:pt x="178738" y="572342"/>
                  <a:pt x="134109" y="708727"/>
                  <a:pt x="57677" y="821861"/>
                </a:cubicBezTo>
                <a:lnTo>
                  <a:pt x="0" y="891766"/>
                </a:lnTo>
                <a:lnTo>
                  <a:pt x="1421745" y="891766"/>
                </a:lnTo>
                <a:lnTo>
                  <a:pt x="1421745" y="892635"/>
                </a:lnTo>
                <a:lnTo>
                  <a:pt x="1786202" y="892635"/>
                </a:lnTo>
                <a:cubicBezTo>
                  <a:pt x="1987486" y="892635"/>
                  <a:pt x="2150658" y="692812"/>
                  <a:pt x="2150658" y="446318"/>
                </a:cubicBezTo>
                <a:cubicBezTo>
                  <a:pt x="2150658" y="199823"/>
                  <a:pt x="1987486" y="0"/>
                  <a:pt x="178620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419100" dist="203200" dir="5520000" sx="104000" sy="104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>
              <a:defRPr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9C23CFEF-5A21-42AA-A09F-4FD1DA3C6E1A}"/>
              </a:ext>
            </a:extLst>
          </p:cNvPr>
          <p:cNvSpPr txBox="1"/>
          <p:nvPr/>
        </p:nvSpPr>
        <p:spPr>
          <a:xfrm>
            <a:off x="3273281" y="1799903"/>
            <a:ext cx="34086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500" b="1" dirty="0">
                <a:latin typeface="Calibri Light" panose="020F0302020204030204"/>
              </a:rPr>
              <a:t>Dalia Mohamed</a:t>
            </a:r>
          </a:p>
          <a:p>
            <a:pPr defTabSz="914400">
              <a:defRPr/>
            </a:pPr>
            <a:endParaRPr lang="en-US" sz="3500" b="1" dirty="0">
              <a:latin typeface="Calibri Light" panose="020F0302020204030204"/>
            </a:endParaRPr>
          </a:p>
        </p:txBody>
      </p:sp>
      <p:sp>
        <p:nvSpPr>
          <p:cNvPr id="77" name="Arc 76">
            <a:extLst>
              <a:ext uri="{FF2B5EF4-FFF2-40B4-BE49-F238E27FC236}">
                <a16:creationId xmlns:a16="http://schemas.microsoft.com/office/drawing/2014/main" xmlns="" id="{043AC4FF-E708-4BEC-B7FF-DC393E896C38}"/>
              </a:ext>
            </a:extLst>
          </p:cNvPr>
          <p:cNvSpPr/>
          <p:nvPr/>
        </p:nvSpPr>
        <p:spPr>
          <a:xfrm rot="16200000">
            <a:off x="6378476" y="2697321"/>
            <a:ext cx="1637886" cy="1637886"/>
          </a:xfrm>
          <a:prstGeom prst="arc">
            <a:avLst>
              <a:gd name="adj1" fmla="val 21566304"/>
              <a:gd name="adj2" fmla="val 16230135"/>
            </a:avLst>
          </a:prstGeom>
          <a:ln w="2444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343266">
              <a:defRPr/>
            </a:pPr>
            <a:endParaRPr lang="en-US" sz="135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" name="Freeform: Shape 44">
            <a:extLst>
              <a:ext uri="{FF2B5EF4-FFF2-40B4-BE49-F238E27FC236}">
                <a16:creationId xmlns:a16="http://schemas.microsoft.com/office/drawing/2014/main" xmlns="" id="{7428DAC9-3514-4064-BB78-78124C90DE48}"/>
              </a:ext>
            </a:extLst>
          </p:cNvPr>
          <p:cNvSpPr/>
          <p:nvPr/>
        </p:nvSpPr>
        <p:spPr>
          <a:xfrm>
            <a:off x="7437048" y="2986615"/>
            <a:ext cx="3983065" cy="1120599"/>
          </a:xfrm>
          <a:custGeom>
            <a:avLst/>
            <a:gdLst>
              <a:gd name="connsiteX0" fmla="*/ 1786202 w 2150658"/>
              <a:gd name="connsiteY0" fmla="*/ 0 h 892635"/>
              <a:gd name="connsiteX1" fmla="*/ 1421745 w 2150658"/>
              <a:gd name="connsiteY1" fmla="*/ 0 h 892635"/>
              <a:gd name="connsiteX2" fmla="*/ 1421745 w 2150658"/>
              <a:gd name="connsiteY2" fmla="*/ 1 h 892635"/>
              <a:gd name="connsiteX3" fmla="*/ 33581 w 2150658"/>
              <a:gd name="connsiteY3" fmla="*/ 1 h 892635"/>
              <a:gd name="connsiteX4" fmla="*/ 57677 w 2150658"/>
              <a:gd name="connsiteY4" fmla="*/ 29205 h 892635"/>
              <a:gd name="connsiteX5" fmla="*/ 178738 w 2150658"/>
              <a:gd name="connsiteY5" fmla="*/ 425533 h 892635"/>
              <a:gd name="connsiteX6" fmla="*/ 57677 w 2150658"/>
              <a:gd name="connsiteY6" fmla="*/ 821861 h 892635"/>
              <a:gd name="connsiteX7" fmla="*/ 0 w 2150658"/>
              <a:gd name="connsiteY7" fmla="*/ 891766 h 892635"/>
              <a:gd name="connsiteX8" fmla="*/ 1421745 w 2150658"/>
              <a:gd name="connsiteY8" fmla="*/ 891766 h 892635"/>
              <a:gd name="connsiteX9" fmla="*/ 1421745 w 2150658"/>
              <a:gd name="connsiteY9" fmla="*/ 892635 h 892635"/>
              <a:gd name="connsiteX10" fmla="*/ 1786202 w 2150658"/>
              <a:gd name="connsiteY10" fmla="*/ 892635 h 892635"/>
              <a:gd name="connsiteX11" fmla="*/ 2150658 w 2150658"/>
              <a:gd name="connsiteY11" fmla="*/ 446318 h 892635"/>
              <a:gd name="connsiteX12" fmla="*/ 1786202 w 2150658"/>
              <a:gd name="connsiteY12" fmla="*/ 0 h 892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0658" h="892635">
                <a:moveTo>
                  <a:pt x="1786202" y="0"/>
                </a:moveTo>
                <a:lnTo>
                  <a:pt x="1421745" y="0"/>
                </a:lnTo>
                <a:lnTo>
                  <a:pt x="1421745" y="1"/>
                </a:lnTo>
                <a:lnTo>
                  <a:pt x="33581" y="1"/>
                </a:lnTo>
                <a:lnTo>
                  <a:pt x="57677" y="29205"/>
                </a:lnTo>
                <a:cubicBezTo>
                  <a:pt x="134109" y="142339"/>
                  <a:pt x="178738" y="278724"/>
                  <a:pt x="178738" y="425533"/>
                </a:cubicBezTo>
                <a:cubicBezTo>
                  <a:pt x="178738" y="572342"/>
                  <a:pt x="134109" y="708727"/>
                  <a:pt x="57677" y="821861"/>
                </a:cubicBezTo>
                <a:lnTo>
                  <a:pt x="0" y="891766"/>
                </a:lnTo>
                <a:lnTo>
                  <a:pt x="1421745" y="891766"/>
                </a:lnTo>
                <a:lnTo>
                  <a:pt x="1421745" y="892635"/>
                </a:lnTo>
                <a:lnTo>
                  <a:pt x="1786202" y="892635"/>
                </a:lnTo>
                <a:cubicBezTo>
                  <a:pt x="1987486" y="892635"/>
                  <a:pt x="2150658" y="692812"/>
                  <a:pt x="2150658" y="446318"/>
                </a:cubicBezTo>
                <a:cubicBezTo>
                  <a:pt x="2150658" y="199823"/>
                  <a:pt x="1987486" y="0"/>
                  <a:pt x="178620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419100" dist="203200" dir="5520000" sx="104000" sy="104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33D76833-02E9-4F37-B259-5A025CFD955D}"/>
              </a:ext>
            </a:extLst>
          </p:cNvPr>
          <p:cNvSpPr txBox="1"/>
          <p:nvPr/>
        </p:nvSpPr>
        <p:spPr>
          <a:xfrm>
            <a:off x="7777328" y="3200792"/>
            <a:ext cx="337887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500" b="1" dirty="0">
                <a:solidFill>
                  <a:schemeClr val="bg1"/>
                </a:solidFill>
                <a:latin typeface="Calibri Light" panose="020F0302020204030204"/>
              </a:rPr>
              <a:t>Mahmoud Youssri</a:t>
            </a:r>
          </a:p>
        </p:txBody>
      </p:sp>
      <p:sp>
        <p:nvSpPr>
          <p:cNvPr id="80" name="Arc 79">
            <a:extLst>
              <a:ext uri="{FF2B5EF4-FFF2-40B4-BE49-F238E27FC236}">
                <a16:creationId xmlns:a16="http://schemas.microsoft.com/office/drawing/2014/main" xmlns="" id="{80CBCB68-98B5-4036-B26E-F3ACECB304C8}"/>
              </a:ext>
            </a:extLst>
          </p:cNvPr>
          <p:cNvSpPr/>
          <p:nvPr/>
        </p:nvSpPr>
        <p:spPr>
          <a:xfrm rot="16200000">
            <a:off x="4986016" y="2712421"/>
            <a:ext cx="1637886" cy="1637886"/>
          </a:xfrm>
          <a:prstGeom prst="arc">
            <a:avLst>
              <a:gd name="adj1" fmla="val 10724082"/>
              <a:gd name="adj2" fmla="val 5344127"/>
            </a:avLst>
          </a:prstGeom>
          <a:ln w="2444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343266">
              <a:defRPr/>
            </a:pPr>
            <a:endParaRPr lang="en-US" sz="135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" name="Freeform: Shape 55">
            <a:extLst>
              <a:ext uri="{FF2B5EF4-FFF2-40B4-BE49-F238E27FC236}">
                <a16:creationId xmlns:a16="http://schemas.microsoft.com/office/drawing/2014/main" xmlns="" id="{61643C5B-7333-44B2-991D-5454EA2B4E10}"/>
              </a:ext>
            </a:extLst>
          </p:cNvPr>
          <p:cNvSpPr/>
          <p:nvPr/>
        </p:nvSpPr>
        <p:spPr>
          <a:xfrm flipH="1">
            <a:off x="1577990" y="2996439"/>
            <a:ext cx="3986784" cy="1124712"/>
          </a:xfrm>
          <a:custGeom>
            <a:avLst/>
            <a:gdLst>
              <a:gd name="connsiteX0" fmla="*/ 1786202 w 2150658"/>
              <a:gd name="connsiteY0" fmla="*/ 0 h 892635"/>
              <a:gd name="connsiteX1" fmla="*/ 1421745 w 2150658"/>
              <a:gd name="connsiteY1" fmla="*/ 0 h 892635"/>
              <a:gd name="connsiteX2" fmla="*/ 1421745 w 2150658"/>
              <a:gd name="connsiteY2" fmla="*/ 1 h 892635"/>
              <a:gd name="connsiteX3" fmla="*/ 33581 w 2150658"/>
              <a:gd name="connsiteY3" fmla="*/ 1 h 892635"/>
              <a:gd name="connsiteX4" fmla="*/ 57677 w 2150658"/>
              <a:gd name="connsiteY4" fmla="*/ 29205 h 892635"/>
              <a:gd name="connsiteX5" fmla="*/ 178738 w 2150658"/>
              <a:gd name="connsiteY5" fmla="*/ 425533 h 892635"/>
              <a:gd name="connsiteX6" fmla="*/ 57677 w 2150658"/>
              <a:gd name="connsiteY6" fmla="*/ 821861 h 892635"/>
              <a:gd name="connsiteX7" fmla="*/ 0 w 2150658"/>
              <a:gd name="connsiteY7" fmla="*/ 891766 h 892635"/>
              <a:gd name="connsiteX8" fmla="*/ 1421745 w 2150658"/>
              <a:gd name="connsiteY8" fmla="*/ 891766 h 892635"/>
              <a:gd name="connsiteX9" fmla="*/ 1421745 w 2150658"/>
              <a:gd name="connsiteY9" fmla="*/ 892635 h 892635"/>
              <a:gd name="connsiteX10" fmla="*/ 1786202 w 2150658"/>
              <a:gd name="connsiteY10" fmla="*/ 892635 h 892635"/>
              <a:gd name="connsiteX11" fmla="*/ 2150658 w 2150658"/>
              <a:gd name="connsiteY11" fmla="*/ 446318 h 892635"/>
              <a:gd name="connsiteX12" fmla="*/ 1786202 w 2150658"/>
              <a:gd name="connsiteY12" fmla="*/ 0 h 892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0658" h="892635">
                <a:moveTo>
                  <a:pt x="1786202" y="0"/>
                </a:moveTo>
                <a:lnTo>
                  <a:pt x="1421745" y="0"/>
                </a:lnTo>
                <a:lnTo>
                  <a:pt x="1421745" y="1"/>
                </a:lnTo>
                <a:lnTo>
                  <a:pt x="33581" y="1"/>
                </a:lnTo>
                <a:lnTo>
                  <a:pt x="57677" y="29205"/>
                </a:lnTo>
                <a:cubicBezTo>
                  <a:pt x="134109" y="142339"/>
                  <a:pt x="178738" y="278724"/>
                  <a:pt x="178738" y="425533"/>
                </a:cubicBezTo>
                <a:cubicBezTo>
                  <a:pt x="178738" y="572342"/>
                  <a:pt x="134109" y="708727"/>
                  <a:pt x="57677" y="821861"/>
                </a:cubicBezTo>
                <a:lnTo>
                  <a:pt x="0" y="891766"/>
                </a:lnTo>
                <a:lnTo>
                  <a:pt x="1421745" y="891766"/>
                </a:lnTo>
                <a:lnTo>
                  <a:pt x="1421745" y="892635"/>
                </a:lnTo>
                <a:lnTo>
                  <a:pt x="1786202" y="892635"/>
                </a:lnTo>
                <a:cubicBezTo>
                  <a:pt x="1987486" y="892635"/>
                  <a:pt x="2150658" y="692812"/>
                  <a:pt x="2150658" y="446318"/>
                </a:cubicBezTo>
                <a:cubicBezTo>
                  <a:pt x="2150658" y="199823"/>
                  <a:pt x="1987486" y="0"/>
                  <a:pt x="1786202" y="0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chemeClr val="accent3"/>
            </a:solidFill>
          </a:ln>
          <a:effectLst>
            <a:outerShdw blurRad="419100" dist="203200" dir="5520000" sx="104000" sy="104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>
              <a:defRPr/>
            </a:pPr>
            <a:r>
              <a:rPr lang="en-US">
                <a:solidFill>
                  <a:prstClr val="white"/>
                </a:solidFill>
                <a:latin typeface="Calibri" panose="020F0502020204030204"/>
              </a:rPr>
              <a:t>   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52E9F397-0DB4-405F-88BE-828FB4E08648}"/>
              </a:ext>
            </a:extLst>
          </p:cNvPr>
          <p:cNvSpPr txBox="1"/>
          <p:nvPr/>
        </p:nvSpPr>
        <p:spPr>
          <a:xfrm>
            <a:off x="2151895" y="3214466"/>
            <a:ext cx="284158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sz="3500" b="1" dirty="0">
                <a:latin typeface="Calibri Light" panose="020F0302020204030204"/>
              </a:rPr>
              <a:t>Mary Nader</a:t>
            </a:r>
          </a:p>
        </p:txBody>
      </p:sp>
      <p:sp>
        <p:nvSpPr>
          <p:cNvPr id="84" name="Arc 83">
            <a:extLst>
              <a:ext uri="{FF2B5EF4-FFF2-40B4-BE49-F238E27FC236}">
                <a16:creationId xmlns:a16="http://schemas.microsoft.com/office/drawing/2014/main" xmlns="" id="{5A3B3AFC-2189-40C4-9761-64055C37BD0F}"/>
              </a:ext>
            </a:extLst>
          </p:cNvPr>
          <p:cNvSpPr/>
          <p:nvPr/>
        </p:nvSpPr>
        <p:spPr>
          <a:xfrm rot="16200000">
            <a:off x="5022728" y="4100321"/>
            <a:ext cx="1637886" cy="1637886"/>
          </a:xfrm>
          <a:prstGeom prst="arc">
            <a:avLst>
              <a:gd name="adj1" fmla="val 21566304"/>
              <a:gd name="adj2" fmla="val 16230135"/>
            </a:avLst>
          </a:prstGeom>
          <a:ln w="2444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343266">
              <a:defRPr/>
            </a:pPr>
            <a:endParaRPr lang="en-US" sz="135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5" name="Freeform: Shape 64">
            <a:extLst>
              <a:ext uri="{FF2B5EF4-FFF2-40B4-BE49-F238E27FC236}">
                <a16:creationId xmlns:a16="http://schemas.microsoft.com/office/drawing/2014/main" xmlns="" id="{3E626960-94D0-482B-A8F3-9DF587B09624}"/>
              </a:ext>
            </a:extLst>
          </p:cNvPr>
          <p:cNvSpPr/>
          <p:nvPr/>
        </p:nvSpPr>
        <p:spPr>
          <a:xfrm>
            <a:off x="6086487" y="4382722"/>
            <a:ext cx="3985333" cy="1124712"/>
          </a:xfrm>
          <a:custGeom>
            <a:avLst/>
            <a:gdLst>
              <a:gd name="connsiteX0" fmla="*/ 1786202 w 2150658"/>
              <a:gd name="connsiteY0" fmla="*/ 0 h 892635"/>
              <a:gd name="connsiteX1" fmla="*/ 1421745 w 2150658"/>
              <a:gd name="connsiteY1" fmla="*/ 0 h 892635"/>
              <a:gd name="connsiteX2" fmla="*/ 1421745 w 2150658"/>
              <a:gd name="connsiteY2" fmla="*/ 1 h 892635"/>
              <a:gd name="connsiteX3" fmla="*/ 33581 w 2150658"/>
              <a:gd name="connsiteY3" fmla="*/ 1 h 892635"/>
              <a:gd name="connsiteX4" fmla="*/ 57677 w 2150658"/>
              <a:gd name="connsiteY4" fmla="*/ 29205 h 892635"/>
              <a:gd name="connsiteX5" fmla="*/ 178738 w 2150658"/>
              <a:gd name="connsiteY5" fmla="*/ 425533 h 892635"/>
              <a:gd name="connsiteX6" fmla="*/ 57677 w 2150658"/>
              <a:gd name="connsiteY6" fmla="*/ 821861 h 892635"/>
              <a:gd name="connsiteX7" fmla="*/ 0 w 2150658"/>
              <a:gd name="connsiteY7" fmla="*/ 891766 h 892635"/>
              <a:gd name="connsiteX8" fmla="*/ 1421745 w 2150658"/>
              <a:gd name="connsiteY8" fmla="*/ 891766 h 892635"/>
              <a:gd name="connsiteX9" fmla="*/ 1421745 w 2150658"/>
              <a:gd name="connsiteY9" fmla="*/ 892635 h 892635"/>
              <a:gd name="connsiteX10" fmla="*/ 1786202 w 2150658"/>
              <a:gd name="connsiteY10" fmla="*/ 892635 h 892635"/>
              <a:gd name="connsiteX11" fmla="*/ 2150658 w 2150658"/>
              <a:gd name="connsiteY11" fmla="*/ 446318 h 892635"/>
              <a:gd name="connsiteX12" fmla="*/ 1786202 w 2150658"/>
              <a:gd name="connsiteY12" fmla="*/ 0 h 892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0658" h="892635">
                <a:moveTo>
                  <a:pt x="1786202" y="0"/>
                </a:moveTo>
                <a:lnTo>
                  <a:pt x="1421745" y="0"/>
                </a:lnTo>
                <a:lnTo>
                  <a:pt x="1421745" y="1"/>
                </a:lnTo>
                <a:lnTo>
                  <a:pt x="33581" y="1"/>
                </a:lnTo>
                <a:lnTo>
                  <a:pt x="57677" y="29205"/>
                </a:lnTo>
                <a:cubicBezTo>
                  <a:pt x="134109" y="142339"/>
                  <a:pt x="178738" y="278724"/>
                  <a:pt x="178738" y="425533"/>
                </a:cubicBezTo>
                <a:cubicBezTo>
                  <a:pt x="178738" y="572342"/>
                  <a:pt x="134109" y="708727"/>
                  <a:pt x="57677" y="821861"/>
                </a:cubicBezTo>
                <a:lnTo>
                  <a:pt x="0" y="891766"/>
                </a:lnTo>
                <a:lnTo>
                  <a:pt x="1421745" y="891766"/>
                </a:lnTo>
                <a:lnTo>
                  <a:pt x="1421745" y="892635"/>
                </a:lnTo>
                <a:lnTo>
                  <a:pt x="1786202" y="892635"/>
                </a:lnTo>
                <a:cubicBezTo>
                  <a:pt x="1987486" y="892635"/>
                  <a:pt x="2150658" y="692812"/>
                  <a:pt x="2150658" y="446318"/>
                </a:cubicBezTo>
                <a:cubicBezTo>
                  <a:pt x="2150658" y="199823"/>
                  <a:pt x="1987486" y="0"/>
                  <a:pt x="178620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419100" dist="203200" dir="5520000" sx="104000" sy="104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>
              <a:defRPr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xmlns="" id="{2A655E2B-9CCE-49C2-A137-0CF6A29DF13E}"/>
              </a:ext>
            </a:extLst>
          </p:cNvPr>
          <p:cNvSpPr txBox="1"/>
          <p:nvPr/>
        </p:nvSpPr>
        <p:spPr>
          <a:xfrm>
            <a:off x="6255675" y="4605218"/>
            <a:ext cx="391459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sz="3500" b="1" dirty="0">
                <a:solidFill>
                  <a:schemeClr val="bg1"/>
                </a:solidFill>
                <a:latin typeface="Calibri Light" panose="020F0302020204030204"/>
              </a:rPr>
              <a:t>Mohamed Abdelaziz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xmlns="" id="{4045902E-C8AD-41EF-A83B-62C2B94147E9}"/>
              </a:ext>
            </a:extLst>
          </p:cNvPr>
          <p:cNvSpPr/>
          <p:nvPr/>
        </p:nvSpPr>
        <p:spPr>
          <a:xfrm>
            <a:off x="5283859" y="4358334"/>
            <a:ext cx="1091624" cy="1124711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xmlns="" id="{576DE871-75D0-4950-BFDA-DD9F0113C270}"/>
              </a:ext>
            </a:extLst>
          </p:cNvPr>
          <p:cNvSpPr/>
          <p:nvPr/>
        </p:nvSpPr>
        <p:spPr>
          <a:xfrm>
            <a:off x="5271147" y="2967582"/>
            <a:ext cx="1091624" cy="1124711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xmlns="" id="{A18A71A2-E17B-4081-84B7-A81CC0767AD1}"/>
              </a:ext>
            </a:extLst>
          </p:cNvPr>
          <p:cNvSpPr/>
          <p:nvPr/>
        </p:nvSpPr>
        <p:spPr>
          <a:xfrm>
            <a:off x="6621243" y="1571062"/>
            <a:ext cx="1091624" cy="1124711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xmlns="" id="{47C0806A-7BEF-43BD-BF92-6072637E2048}"/>
              </a:ext>
            </a:extLst>
          </p:cNvPr>
          <p:cNvSpPr/>
          <p:nvPr/>
        </p:nvSpPr>
        <p:spPr>
          <a:xfrm>
            <a:off x="6639607" y="2961850"/>
            <a:ext cx="1091624" cy="1124711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72C6BCA-8046-4892-9801-30717DB69F21}"/>
              </a:ext>
            </a:extLst>
          </p:cNvPr>
          <p:cNvSpPr/>
          <p:nvPr/>
        </p:nvSpPr>
        <p:spPr>
          <a:xfrm>
            <a:off x="7985998" y="2193440"/>
            <a:ext cx="1565151" cy="2434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74564387-2C01-4A75-9356-15C3A3CF7BDA}"/>
              </a:ext>
            </a:extLst>
          </p:cNvPr>
          <p:cNvSpPr/>
          <p:nvPr/>
        </p:nvSpPr>
        <p:spPr>
          <a:xfrm>
            <a:off x="3199800" y="4631084"/>
            <a:ext cx="1832569" cy="2434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xmlns="" id="{915AA9D7-80FA-45AA-BB69-60D3B6AA32F6}"/>
              </a:ext>
            </a:extLst>
          </p:cNvPr>
          <p:cNvSpPr/>
          <p:nvPr/>
        </p:nvSpPr>
        <p:spPr>
          <a:xfrm rot="16200000">
            <a:off x="4676652" y="4627548"/>
            <a:ext cx="583430" cy="583430"/>
          </a:xfrm>
          <a:prstGeom prst="arc">
            <a:avLst>
              <a:gd name="adj1" fmla="val 512133"/>
              <a:gd name="adj2" fmla="val 5513515"/>
            </a:avLst>
          </a:prstGeom>
          <a:ln w="2444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343266">
              <a:defRPr/>
            </a:pPr>
            <a:endParaRPr lang="en-US" sz="1351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5301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32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32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32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2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32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4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32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32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6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32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8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2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2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32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6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32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92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32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32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32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24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32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6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32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32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32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32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32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88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72" grpId="0" animBg="1"/>
      <p:bldP spid="73" grpId="0" animBg="1"/>
      <p:bldP spid="75" grpId="0" animBg="1"/>
      <p:bldP spid="76" grpId="0"/>
      <p:bldP spid="77" grpId="0" animBg="1"/>
      <p:bldP spid="78" grpId="0" animBg="1"/>
      <p:bldP spid="79" grpId="0"/>
      <p:bldP spid="80" grpId="0" animBg="1"/>
      <p:bldP spid="82" grpId="0" animBg="1"/>
      <p:bldP spid="83" grpId="0"/>
      <p:bldP spid="84" grpId="0" animBg="1"/>
      <p:bldP spid="85" grpId="0" animBg="1"/>
      <p:bldP spid="86" grpId="0"/>
      <p:bldP spid="88" grpId="0" animBg="1"/>
      <p:bldP spid="89" grpId="0" animBg="1"/>
      <p:bldP spid="90" grpId="0" animBg="1"/>
      <p:bldP spid="91" grpId="0" animBg="1"/>
      <p:bldP spid="3" grpId="0" animBg="1"/>
      <p:bldP spid="25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0BB143-2844-4B01-BDE5-342C5C883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F57E344C-D678-402D-A01C-F51BB7844658}"/>
              </a:ext>
            </a:extLst>
          </p:cNvPr>
          <p:cNvGrpSpPr/>
          <p:nvPr/>
        </p:nvGrpSpPr>
        <p:grpSpPr>
          <a:xfrm>
            <a:off x="1080576" y="2384724"/>
            <a:ext cx="3006570" cy="853533"/>
            <a:chOff x="1276055" y="2282566"/>
            <a:chExt cx="3006570" cy="853533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xmlns="" id="{D73818DB-86F2-4A01-A2CC-91AD79932EA9}"/>
                </a:ext>
              </a:extLst>
            </p:cNvPr>
            <p:cNvSpPr/>
            <p:nvPr/>
          </p:nvSpPr>
          <p:spPr>
            <a:xfrm>
              <a:off x="1276055" y="2282566"/>
              <a:ext cx="3006570" cy="853533"/>
            </a:xfrm>
            <a:prstGeom prst="chevron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Arrow: Chevron 4">
              <a:extLst>
                <a:ext uri="{FF2B5EF4-FFF2-40B4-BE49-F238E27FC236}">
                  <a16:creationId xmlns:a16="http://schemas.microsoft.com/office/drawing/2014/main" xmlns="" id="{24DBC679-18F2-4437-8E85-293841A3F4A9}"/>
                </a:ext>
              </a:extLst>
            </p:cNvPr>
            <p:cNvSpPr txBox="1"/>
            <p:nvPr/>
          </p:nvSpPr>
          <p:spPr>
            <a:xfrm>
              <a:off x="1702822" y="2282566"/>
              <a:ext cx="2153037" cy="8535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2014" tIns="37338" rIns="37338" bIns="37338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kern="1200" dirty="0"/>
                <a:t>Product</a:t>
              </a:r>
              <a:endParaRPr lang="en-US" sz="1500" b="1" kern="120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AD7F8D7F-4B9E-4044-BD44-0D2E52615924}"/>
              </a:ext>
            </a:extLst>
          </p:cNvPr>
          <p:cNvGrpSpPr/>
          <p:nvPr/>
        </p:nvGrpSpPr>
        <p:grpSpPr>
          <a:xfrm>
            <a:off x="3873764" y="2384724"/>
            <a:ext cx="3006570" cy="853533"/>
            <a:chOff x="4069243" y="2282566"/>
            <a:chExt cx="3006570" cy="853533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xmlns="" id="{9A43CA14-7D23-4806-822C-260FFE927B85}"/>
                </a:ext>
              </a:extLst>
            </p:cNvPr>
            <p:cNvSpPr/>
            <p:nvPr/>
          </p:nvSpPr>
          <p:spPr>
            <a:xfrm>
              <a:off x="4069243" y="2282566"/>
              <a:ext cx="3006570" cy="853533"/>
            </a:xfrm>
            <a:prstGeom prst="chevron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Arrow: Chevron 6">
              <a:extLst>
                <a:ext uri="{FF2B5EF4-FFF2-40B4-BE49-F238E27FC236}">
                  <a16:creationId xmlns:a16="http://schemas.microsoft.com/office/drawing/2014/main" xmlns="" id="{97A5D5D3-1224-4C63-A994-3A0775BCEA10}"/>
                </a:ext>
              </a:extLst>
            </p:cNvPr>
            <p:cNvSpPr txBox="1"/>
            <p:nvPr/>
          </p:nvSpPr>
          <p:spPr>
            <a:xfrm>
              <a:off x="4496010" y="2282566"/>
              <a:ext cx="2153037" cy="8535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0013" tIns="33338" rIns="33338" bIns="33338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b="1" kern="1200" dirty="0"/>
                <a:t>Challenges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2BBD1E92-5324-49DA-A3DB-6A773DF519F9}"/>
              </a:ext>
            </a:extLst>
          </p:cNvPr>
          <p:cNvGrpSpPr/>
          <p:nvPr/>
        </p:nvGrpSpPr>
        <p:grpSpPr>
          <a:xfrm>
            <a:off x="6666951" y="2384724"/>
            <a:ext cx="3006570" cy="853533"/>
            <a:chOff x="6862430" y="2282566"/>
            <a:chExt cx="3006570" cy="853533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7" name="Arrow: Chevron 16">
              <a:extLst>
                <a:ext uri="{FF2B5EF4-FFF2-40B4-BE49-F238E27FC236}">
                  <a16:creationId xmlns:a16="http://schemas.microsoft.com/office/drawing/2014/main" xmlns="" id="{723F00C7-06C7-4F41-90B7-11E611DA7FEE}"/>
                </a:ext>
              </a:extLst>
            </p:cNvPr>
            <p:cNvSpPr/>
            <p:nvPr/>
          </p:nvSpPr>
          <p:spPr>
            <a:xfrm>
              <a:off x="6862430" y="2282566"/>
              <a:ext cx="3006570" cy="853533"/>
            </a:xfrm>
            <a:prstGeom prst="chevron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Arrow: Chevron 8">
              <a:extLst>
                <a:ext uri="{FF2B5EF4-FFF2-40B4-BE49-F238E27FC236}">
                  <a16:creationId xmlns:a16="http://schemas.microsoft.com/office/drawing/2014/main" xmlns="" id="{F2B01CF4-21DE-474D-A4CD-542054DB87CD}"/>
                </a:ext>
              </a:extLst>
            </p:cNvPr>
            <p:cNvSpPr txBox="1"/>
            <p:nvPr/>
          </p:nvSpPr>
          <p:spPr>
            <a:xfrm>
              <a:off x="7289197" y="2282566"/>
              <a:ext cx="2153037" cy="8535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0013" tIns="33338" rIns="33338" bIns="33338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b="1" kern="1200" dirty="0"/>
                <a:t>System </a:t>
              </a:r>
            </a:p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b="1" dirty="0"/>
                <a:t>Architecture</a:t>
              </a:r>
              <a:endParaRPr lang="en-US" sz="2500" b="1" kern="1200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EAF1A2BE-C662-4573-B0B0-51CAA7F75197}"/>
              </a:ext>
            </a:extLst>
          </p:cNvPr>
          <p:cNvGrpSpPr/>
          <p:nvPr/>
        </p:nvGrpSpPr>
        <p:grpSpPr>
          <a:xfrm>
            <a:off x="6096000" y="5094039"/>
            <a:ext cx="3006570" cy="853533"/>
            <a:chOff x="4069243" y="2282566"/>
            <a:chExt cx="3006570" cy="853533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31" name="Arrow: Chevron 30">
              <a:extLst>
                <a:ext uri="{FF2B5EF4-FFF2-40B4-BE49-F238E27FC236}">
                  <a16:creationId xmlns:a16="http://schemas.microsoft.com/office/drawing/2014/main" xmlns="" id="{E6B2292A-B4D9-4D26-B476-BFD70487185A}"/>
                </a:ext>
              </a:extLst>
            </p:cNvPr>
            <p:cNvSpPr/>
            <p:nvPr/>
          </p:nvSpPr>
          <p:spPr>
            <a:xfrm>
              <a:off x="4069243" y="2282566"/>
              <a:ext cx="3006570" cy="853533"/>
            </a:xfrm>
            <a:prstGeom prst="chevron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Arrow: Chevron 6">
              <a:extLst>
                <a:ext uri="{FF2B5EF4-FFF2-40B4-BE49-F238E27FC236}">
                  <a16:creationId xmlns:a16="http://schemas.microsoft.com/office/drawing/2014/main" xmlns="" id="{64E459FD-5C46-4B56-8FC2-113BA67CF161}"/>
                </a:ext>
              </a:extLst>
            </p:cNvPr>
            <p:cNvSpPr txBox="1"/>
            <p:nvPr/>
          </p:nvSpPr>
          <p:spPr>
            <a:xfrm>
              <a:off x="4496010" y="2282566"/>
              <a:ext cx="2153037" cy="8535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0013" tIns="33338" rIns="33338" bIns="33338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b="1" kern="1200" dirty="0"/>
                <a:t>Time plan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92E11215-B0F0-430A-A565-644AF79D4237}"/>
              </a:ext>
            </a:extLst>
          </p:cNvPr>
          <p:cNvGrpSpPr/>
          <p:nvPr/>
        </p:nvGrpSpPr>
        <p:grpSpPr>
          <a:xfrm>
            <a:off x="3302812" y="5132516"/>
            <a:ext cx="3006570" cy="853533"/>
            <a:chOff x="1123655" y="4039758"/>
            <a:chExt cx="3006570" cy="853533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xmlns="" id="{72EC2F29-3CB6-40CA-9E61-3CE36181716E}"/>
                </a:ext>
              </a:extLst>
            </p:cNvPr>
            <p:cNvSpPr/>
            <p:nvPr/>
          </p:nvSpPr>
          <p:spPr>
            <a:xfrm>
              <a:off x="1123655" y="4039758"/>
              <a:ext cx="3006570" cy="853533"/>
            </a:xfrm>
            <a:prstGeom prst="chevron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5" name="Arrow: Chevron 6">
              <a:extLst>
                <a:ext uri="{FF2B5EF4-FFF2-40B4-BE49-F238E27FC236}">
                  <a16:creationId xmlns:a16="http://schemas.microsoft.com/office/drawing/2014/main" xmlns="" id="{642AF70E-84FE-4411-9007-84C290DC2C67}"/>
                </a:ext>
              </a:extLst>
            </p:cNvPr>
            <p:cNvSpPr txBox="1"/>
            <p:nvPr/>
          </p:nvSpPr>
          <p:spPr>
            <a:xfrm>
              <a:off x="1550422" y="4039758"/>
              <a:ext cx="2153037" cy="8535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0013" tIns="33338" rIns="33338" bIns="33338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b="1" kern="1200" dirty="0"/>
                <a:t>Tools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9F560751-52EB-40A1-B146-C2024E187232}"/>
              </a:ext>
            </a:extLst>
          </p:cNvPr>
          <p:cNvGrpSpPr/>
          <p:nvPr/>
        </p:nvGrpSpPr>
        <p:grpSpPr>
          <a:xfrm>
            <a:off x="8889187" y="5132516"/>
            <a:ext cx="3006570" cy="853533"/>
            <a:chOff x="4069243" y="2282566"/>
            <a:chExt cx="3006570" cy="853533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37" name="Arrow: Chevron 36">
              <a:extLst>
                <a:ext uri="{FF2B5EF4-FFF2-40B4-BE49-F238E27FC236}">
                  <a16:creationId xmlns:a16="http://schemas.microsoft.com/office/drawing/2014/main" xmlns="" id="{0CEA27B4-2669-4A90-889F-07783563841A}"/>
                </a:ext>
              </a:extLst>
            </p:cNvPr>
            <p:cNvSpPr/>
            <p:nvPr/>
          </p:nvSpPr>
          <p:spPr>
            <a:xfrm>
              <a:off x="4069243" y="2282566"/>
              <a:ext cx="3006570" cy="853533"/>
            </a:xfrm>
            <a:prstGeom prst="chevron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Arrow: Chevron 6">
              <a:extLst>
                <a:ext uri="{FF2B5EF4-FFF2-40B4-BE49-F238E27FC236}">
                  <a16:creationId xmlns:a16="http://schemas.microsoft.com/office/drawing/2014/main" xmlns="" id="{E65809FD-181C-47C6-848D-2B9C95C9D393}"/>
                </a:ext>
              </a:extLst>
            </p:cNvPr>
            <p:cNvSpPr txBox="1"/>
            <p:nvPr/>
          </p:nvSpPr>
          <p:spPr>
            <a:xfrm>
              <a:off x="4496010" y="2282566"/>
              <a:ext cx="2153037" cy="8535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0013" tIns="33338" rIns="33338" bIns="33338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b="1" kern="1200" dirty="0"/>
                <a:t>Future works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DCEFB6D2-9952-48BC-96BF-F79C5E749DD8}"/>
              </a:ext>
            </a:extLst>
          </p:cNvPr>
          <p:cNvGrpSpPr/>
          <p:nvPr/>
        </p:nvGrpSpPr>
        <p:grpSpPr>
          <a:xfrm>
            <a:off x="4379331" y="3720143"/>
            <a:ext cx="3006570" cy="853533"/>
            <a:chOff x="4069243" y="2282566"/>
            <a:chExt cx="3006570" cy="853533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27" name="Arrow: Chevron 26">
              <a:extLst>
                <a:ext uri="{FF2B5EF4-FFF2-40B4-BE49-F238E27FC236}">
                  <a16:creationId xmlns:a16="http://schemas.microsoft.com/office/drawing/2014/main" xmlns="" id="{DC3BCD5B-1E82-45F3-AB21-2147BABEACBD}"/>
                </a:ext>
              </a:extLst>
            </p:cNvPr>
            <p:cNvSpPr/>
            <p:nvPr/>
          </p:nvSpPr>
          <p:spPr>
            <a:xfrm>
              <a:off x="4069243" y="2282566"/>
              <a:ext cx="3006570" cy="853533"/>
            </a:xfrm>
            <a:prstGeom prst="chevron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Arrow: Chevron 6">
              <a:extLst>
                <a:ext uri="{FF2B5EF4-FFF2-40B4-BE49-F238E27FC236}">
                  <a16:creationId xmlns:a16="http://schemas.microsoft.com/office/drawing/2014/main" xmlns="" id="{EB95EEE0-942C-4FBE-A971-C501325FDF47}"/>
                </a:ext>
              </a:extLst>
            </p:cNvPr>
            <p:cNvSpPr txBox="1"/>
            <p:nvPr/>
          </p:nvSpPr>
          <p:spPr>
            <a:xfrm>
              <a:off x="4496010" y="2282566"/>
              <a:ext cx="2153037" cy="8535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0013" tIns="33338" rIns="33338" bIns="33338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b="1" dirty="0"/>
                <a:t>Competitors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726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1AFA33-B659-48B7-BAB6-5E8A173A4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Idea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E72EA73E-9CDA-411D-AEB4-DEEF8382F338}"/>
              </a:ext>
            </a:extLst>
          </p:cNvPr>
          <p:cNvSpPr/>
          <p:nvPr/>
        </p:nvSpPr>
        <p:spPr>
          <a:xfrm>
            <a:off x="1970817" y="1599371"/>
            <a:ext cx="1705818" cy="1689869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325DA0B8-2CB9-43B7-A96B-EF6556F4E19E}"/>
              </a:ext>
            </a:extLst>
          </p:cNvPr>
          <p:cNvSpPr/>
          <p:nvPr/>
        </p:nvSpPr>
        <p:spPr>
          <a:xfrm>
            <a:off x="5303164" y="1599370"/>
            <a:ext cx="1705818" cy="1689869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7BD10BD6-9B81-467A-B6B2-EEABA7F4E1A5}"/>
              </a:ext>
            </a:extLst>
          </p:cNvPr>
          <p:cNvGrpSpPr/>
          <p:nvPr/>
        </p:nvGrpSpPr>
        <p:grpSpPr>
          <a:xfrm>
            <a:off x="3978208" y="1846554"/>
            <a:ext cx="1057801" cy="1057801"/>
            <a:chOff x="1973264" y="2180432"/>
            <a:chExt cx="1057801" cy="1057801"/>
          </a:xfrm>
        </p:grpSpPr>
        <p:sp>
          <p:nvSpPr>
            <p:cNvPr id="22" name="Plus Sign 21">
              <a:extLst>
                <a:ext uri="{FF2B5EF4-FFF2-40B4-BE49-F238E27FC236}">
                  <a16:creationId xmlns:a16="http://schemas.microsoft.com/office/drawing/2014/main" xmlns="" id="{DE0F73D5-75FE-4B74-B77E-30EEF3253837}"/>
                </a:ext>
              </a:extLst>
            </p:cNvPr>
            <p:cNvSpPr/>
            <p:nvPr/>
          </p:nvSpPr>
          <p:spPr>
            <a:xfrm>
              <a:off x="1973264" y="2180432"/>
              <a:ext cx="1057801" cy="1057801"/>
            </a:xfrm>
            <a:prstGeom prst="mathPlus">
              <a:avLst/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Plus Sign 6">
              <a:extLst>
                <a:ext uri="{FF2B5EF4-FFF2-40B4-BE49-F238E27FC236}">
                  <a16:creationId xmlns:a16="http://schemas.microsoft.com/office/drawing/2014/main" xmlns="" id="{89C4A78D-D186-4F78-8F3A-12A5BFE084DC}"/>
                </a:ext>
              </a:extLst>
            </p:cNvPr>
            <p:cNvSpPr txBox="1"/>
            <p:nvPr/>
          </p:nvSpPr>
          <p:spPr>
            <a:xfrm>
              <a:off x="2113476" y="2584935"/>
              <a:ext cx="777377" cy="2487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177475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1AFA33-B659-48B7-BAB6-5E8A173A4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Product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29148CEA-A2D7-4C91-9888-464AAAEF92C7}"/>
              </a:ext>
            </a:extLst>
          </p:cNvPr>
          <p:cNvSpPr/>
          <p:nvPr/>
        </p:nvSpPr>
        <p:spPr>
          <a:xfrm>
            <a:off x="8428829" y="1530519"/>
            <a:ext cx="1705818" cy="1689869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325DA0B8-2CB9-43B7-A96B-EF6556F4E19E}"/>
              </a:ext>
            </a:extLst>
          </p:cNvPr>
          <p:cNvSpPr/>
          <p:nvPr/>
        </p:nvSpPr>
        <p:spPr>
          <a:xfrm>
            <a:off x="5303164" y="1591132"/>
            <a:ext cx="1705818" cy="1689869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7BD10BD6-9B81-467A-B6B2-EEABA7F4E1A5}"/>
              </a:ext>
            </a:extLst>
          </p:cNvPr>
          <p:cNvGrpSpPr/>
          <p:nvPr/>
        </p:nvGrpSpPr>
        <p:grpSpPr>
          <a:xfrm>
            <a:off x="3978208" y="1838316"/>
            <a:ext cx="1057801" cy="1057801"/>
            <a:chOff x="1973264" y="2180432"/>
            <a:chExt cx="1057801" cy="1057801"/>
          </a:xfrm>
        </p:grpSpPr>
        <p:sp>
          <p:nvSpPr>
            <p:cNvPr id="22" name="Plus Sign 21">
              <a:extLst>
                <a:ext uri="{FF2B5EF4-FFF2-40B4-BE49-F238E27FC236}">
                  <a16:creationId xmlns:a16="http://schemas.microsoft.com/office/drawing/2014/main" xmlns="" id="{DE0F73D5-75FE-4B74-B77E-30EEF3253837}"/>
                </a:ext>
              </a:extLst>
            </p:cNvPr>
            <p:cNvSpPr/>
            <p:nvPr/>
          </p:nvSpPr>
          <p:spPr>
            <a:xfrm>
              <a:off x="1973264" y="2180432"/>
              <a:ext cx="1057801" cy="1057801"/>
            </a:xfrm>
            <a:prstGeom prst="mathPlus">
              <a:avLst/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Plus Sign 6">
              <a:extLst>
                <a:ext uri="{FF2B5EF4-FFF2-40B4-BE49-F238E27FC236}">
                  <a16:creationId xmlns:a16="http://schemas.microsoft.com/office/drawing/2014/main" xmlns="" id="{89C4A78D-D186-4F78-8F3A-12A5BFE084DC}"/>
                </a:ext>
              </a:extLst>
            </p:cNvPr>
            <p:cNvSpPr txBox="1"/>
            <p:nvPr/>
          </p:nvSpPr>
          <p:spPr>
            <a:xfrm>
              <a:off x="2113476" y="2584935"/>
              <a:ext cx="777377" cy="2487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8D7EBCCD-74A7-4D93-8CCC-7AF0CB5E79E4}"/>
              </a:ext>
            </a:extLst>
          </p:cNvPr>
          <p:cNvGrpSpPr/>
          <p:nvPr/>
        </p:nvGrpSpPr>
        <p:grpSpPr>
          <a:xfrm>
            <a:off x="7181429" y="1791008"/>
            <a:ext cx="1057801" cy="1057801"/>
            <a:chOff x="1973264" y="2180432"/>
            <a:chExt cx="1057801" cy="1057801"/>
          </a:xfrm>
        </p:grpSpPr>
        <p:sp>
          <p:nvSpPr>
            <p:cNvPr id="34" name="Plus Sign 33">
              <a:extLst>
                <a:ext uri="{FF2B5EF4-FFF2-40B4-BE49-F238E27FC236}">
                  <a16:creationId xmlns:a16="http://schemas.microsoft.com/office/drawing/2014/main" xmlns="" id="{1E8A835C-4478-4CD9-A2A5-4FB52C1E5B3E}"/>
                </a:ext>
              </a:extLst>
            </p:cNvPr>
            <p:cNvSpPr/>
            <p:nvPr/>
          </p:nvSpPr>
          <p:spPr>
            <a:xfrm>
              <a:off x="1973264" y="2180432"/>
              <a:ext cx="1057801" cy="1057801"/>
            </a:xfrm>
            <a:prstGeom prst="mathPlus">
              <a:avLst/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Plus Sign 6">
              <a:extLst>
                <a:ext uri="{FF2B5EF4-FFF2-40B4-BE49-F238E27FC236}">
                  <a16:creationId xmlns:a16="http://schemas.microsoft.com/office/drawing/2014/main" xmlns="" id="{4CC92A67-C8B7-43D8-9B3D-A71B7C723594}"/>
                </a:ext>
              </a:extLst>
            </p:cNvPr>
            <p:cNvSpPr txBox="1"/>
            <p:nvPr/>
          </p:nvSpPr>
          <p:spPr>
            <a:xfrm>
              <a:off x="2113476" y="2584935"/>
              <a:ext cx="777377" cy="2487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70BB844E-0683-4EE3-A813-007DFE7A68A3}"/>
              </a:ext>
            </a:extLst>
          </p:cNvPr>
          <p:cNvSpPr/>
          <p:nvPr/>
        </p:nvSpPr>
        <p:spPr>
          <a:xfrm>
            <a:off x="1970817" y="1599371"/>
            <a:ext cx="1705818" cy="1689869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5786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1AFA33-B659-48B7-BAB6-5E8A173A4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Product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29148CEA-A2D7-4C91-9888-464AAAEF92C7}"/>
              </a:ext>
            </a:extLst>
          </p:cNvPr>
          <p:cNvSpPr/>
          <p:nvPr/>
        </p:nvSpPr>
        <p:spPr>
          <a:xfrm>
            <a:off x="8428829" y="1530519"/>
            <a:ext cx="1705818" cy="1689869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E72EA73E-9CDA-411D-AEB4-DEEF8382F338}"/>
              </a:ext>
            </a:extLst>
          </p:cNvPr>
          <p:cNvSpPr/>
          <p:nvPr/>
        </p:nvSpPr>
        <p:spPr>
          <a:xfrm>
            <a:off x="1970817" y="1599371"/>
            <a:ext cx="1705818" cy="1689869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325DA0B8-2CB9-43B7-A96B-EF6556F4E19E}"/>
              </a:ext>
            </a:extLst>
          </p:cNvPr>
          <p:cNvSpPr/>
          <p:nvPr/>
        </p:nvSpPr>
        <p:spPr>
          <a:xfrm>
            <a:off x="5303164" y="1591132"/>
            <a:ext cx="1705818" cy="1689869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7BD10BD6-9B81-467A-B6B2-EEABA7F4E1A5}"/>
              </a:ext>
            </a:extLst>
          </p:cNvPr>
          <p:cNvGrpSpPr/>
          <p:nvPr/>
        </p:nvGrpSpPr>
        <p:grpSpPr>
          <a:xfrm>
            <a:off x="3978208" y="1838316"/>
            <a:ext cx="1057801" cy="1057801"/>
            <a:chOff x="1973264" y="2180432"/>
            <a:chExt cx="1057801" cy="1057801"/>
          </a:xfrm>
        </p:grpSpPr>
        <p:sp>
          <p:nvSpPr>
            <p:cNvPr id="22" name="Plus Sign 21">
              <a:extLst>
                <a:ext uri="{FF2B5EF4-FFF2-40B4-BE49-F238E27FC236}">
                  <a16:creationId xmlns:a16="http://schemas.microsoft.com/office/drawing/2014/main" xmlns="" id="{DE0F73D5-75FE-4B74-B77E-30EEF3253837}"/>
                </a:ext>
              </a:extLst>
            </p:cNvPr>
            <p:cNvSpPr/>
            <p:nvPr/>
          </p:nvSpPr>
          <p:spPr>
            <a:xfrm>
              <a:off x="1973264" y="2180432"/>
              <a:ext cx="1057801" cy="1057801"/>
            </a:xfrm>
            <a:prstGeom prst="mathPlus">
              <a:avLst/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Plus Sign 6">
              <a:extLst>
                <a:ext uri="{FF2B5EF4-FFF2-40B4-BE49-F238E27FC236}">
                  <a16:creationId xmlns:a16="http://schemas.microsoft.com/office/drawing/2014/main" xmlns="" id="{89C4A78D-D186-4F78-8F3A-12A5BFE084DC}"/>
                </a:ext>
              </a:extLst>
            </p:cNvPr>
            <p:cNvSpPr txBox="1"/>
            <p:nvPr/>
          </p:nvSpPr>
          <p:spPr>
            <a:xfrm>
              <a:off x="2113476" y="2584935"/>
              <a:ext cx="777377" cy="2487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8D7EBCCD-74A7-4D93-8CCC-7AF0CB5E79E4}"/>
              </a:ext>
            </a:extLst>
          </p:cNvPr>
          <p:cNvGrpSpPr/>
          <p:nvPr/>
        </p:nvGrpSpPr>
        <p:grpSpPr>
          <a:xfrm>
            <a:off x="7181429" y="1791008"/>
            <a:ext cx="1057801" cy="1057801"/>
            <a:chOff x="1973264" y="2180432"/>
            <a:chExt cx="1057801" cy="1057801"/>
          </a:xfrm>
        </p:grpSpPr>
        <p:sp>
          <p:nvSpPr>
            <p:cNvPr id="34" name="Plus Sign 33">
              <a:extLst>
                <a:ext uri="{FF2B5EF4-FFF2-40B4-BE49-F238E27FC236}">
                  <a16:creationId xmlns:a16="http://schemas.microsoft.com/office/drawing/2014/main" xmlns="" id="{1E8A835C-4478-4CD9-A2A5-4FB52C1E5B3E}"/>
                </a:ext>
              </a:extLst>
            </p:cNvPr>
            <p:cNvSpPr/>
            <p:nvPr/>
          </p:nvSpPr>
          <p:spPr>
            <a:xfrm>
              <a:off x="1973264" y="2180432"/>
              <a:ext cx="1057801" cy="1057801"/>
            </a:xfrm>
            <a:prstGeom prst="mathPlus">
              <a:avLst/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Plus Sign 6">
              <a:extLst>
                <a:ext uri="{FF2B5EF4-FFF2-40B4-BE49-F238E27FC236}">
                  <a16:creationId xmlns:a16="http://schemas.microsoft.com/office/drawing/2014/main" xmlns="" id="{4CC92A67-C8B7-43D8-9B3D-A71B7C723594}"/>
                </a:ext>
              </a:extLst>
            </p:cNvPr>
            <p:cNvSpPr txBox="1"/>
            <p:nvPr/>
          </p:nvSpPr>
          <p:spPr>
            <a:xfrm>
              <a:off x="2113476" y="2584935"/>
              <a:ext cx="777377" cy="2487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14740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Custom 4">
      <a:dk1>
        <a:sysClr val="windowText" lastClr="000000"/>
      </a:dk1>
      <a:lt1>
        <a:sysClr val="window" lastClr="FFFFFF"/>
      </a:lt1>
      <a:dk2>
        <a:srgbClr val="3E6D91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Badge">
      <a:majorFont>
        <a:latin typeface="Impact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596</TotalTime>
  <Words>218</Words>
  <Application>Microsoft Office PowerPoint</Application>
  <PresentationFormat>Custom</PresentationFormat>
  <Paragraphs>127</Paragraphs>
  <Slides>32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Badge</vt:lpstr>
      <vt:lpstr>PowerPoint Presentation</vt:lpstr>
      <vt:lpstr>Boring ha?!</vt:lpstr>
      <vt:lpstr>Robotic VOICE?!</vt:lpstr>
      <vt:lpstr>PowerPoint Presentation</vt:lpstr>
      <vt:lpstr>Our team</vt:lpstr>
      <vt:lpstr>Agenda</vt:lpstr>
      <vt:lpstr>Our Idea</vt:lpstr>
      <vt:lpstr>Our Product</vt:lpstr>
      <vt:lpstr>Our Product</vt:lpstr>
      <vt:lpstr>Our Product</vt:lpstr>
      <vt:lpstr>Challenges</vt:lpstr>
      <vt:lpstr>Challenges</vt:lpstr>
      <vt:lpstr>Challenges</vt:lpstr>
      <vt:lpstr>Challenges</vt:lpstr>
      <vt:lpstr>Challenges</vt:lpstr>
      <vt:lpstr>Challenges</vt:lpstr>
      <vt:lpstr>Challenges</vt:lpstr>
      <vt:lpstr>System Architecture</vt:lpstr>
      <vt:lpstr>System architecture</vt:lpstr>
      <vt:lpstr>List of Deliverables</vt:lpstr>
      <vt:lpstr>Deliverables</vt:lpstr>
      <vt:lpstr>Competitors</vt:lpstr>
      <vt:lpstr>competitors</vt:lpstr>
      <vt:lpstr>Domination Example</vt:lpstr>
      <vt:lpstr>Tools</vt:lpstr>
      <vt:lpstr>tools</vt:lpstr>
      <vt:lpstr>Time plan</vt:lpstr>
      <vt:lpstr>Time plan</vt:lpstr>
      <vt:lpstr>Future Work</vt:lpstr>
      <vt:lpstr>Future work</vt:lpstr>
      <vt:lpstr>PowerPoint Presentation</vt:lpstr>
      <vt:lpstr>Any questions?!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Dalia Mohamed</dc:creator>
  <cp:lastModifiedBy>student</cp:lastModifiedBy>
  <cp:revision>67</cp:revision>
  <dcterms:created xsi:type="dcterms:W3CDTF">2020-02-24T11:01:18Z</dcterms:created>
  <dcterms:modified xsi:type="dcterms:W3CDTF">2020-02-26T11:18:10Z</dcterms:modified>
</cp:coreProperties>
</file>